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509" r:id="rId3"/>
    <p:sldId id="2615" r:id="rId4"/>
    <p:sldId id="383" r:id="rId5"/>
    <p:sldId id="423" r:id="rId6"/>
    <p:sldId id="257" r:id="rId7"/>
    <p:sldId id="2623" r:id="rId8"/>
    <p:sldId id="2624" r:id="rId9"/>
    <p:sldId id="2625" r:id="rId10"/>
    <p:sldId id="293" r:id="rId11"/>
    <p:sldId id="388" r:id="rId12"/>
    <p:sldId id="288" r:id="rId13"/>
    <p:sldId id="283" r:id="rId14"/>
    <p:sldId id="391" r:id="rId15"/>
    <p:sldId id="386" r:id="rId16"/>
    <p:sldId id="387" r:id="rId17"/>
    <p:sldId id="261" r:id="rId18"/>
    <p:sldId id="262" r:id="rId19"/>
    <p:sldId id="263" r:id="rId20"/>
    <p:sldId id="266" r:id="rId21"/>
    <p:sldId id="267" r:id="rId22"/>
    <p:sldId id="271" r:id="rId23"/>
    <p:sldId id="276" r:id="rId24"/>
    <p:sldId id="510" r:id="rId25"/>
    <p:sldId id="2621" r:id="rId26"/>
    <p:sldId id="2622" r:id="rId27"/>
    <p:sldId id="301" r:id="rId28"/>
    <p:sldId id="2620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vya Singhal" initials="DS" lastIdx="1" clrIdx="0">
    <p:extLst>
      <p:ext uri="{19B8F6BF-5375-455C-9EA6-DF929625EA0E}">
        <p15:presenceInfo xmlns:p15="http://schemas.microsoft.com/office/powerpoint/2012/main" userId="S::divyasinghal@gim.ac.in::07a15f14-1a01-4115-ab6c-852561c996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40573-9911-4ED5-9F6A-8C0A01893362}" v="2" dt="2022-10-12T09:02:59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F60C8B-BBCD-48C9-98B1-80BFEB6032F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D8EF3C-CA8C-4084-8AFF-7C26D3DB17A1}">
      <dgm:prSet phldrT="[Text]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dirty="0">
              <a:latin typeface="Footlight MT Light" panose="0204060206030A020304" pitchFamily="18" charset="0"/>
            </a:rPr>
            <a:t>Goals</a:t>
          </a:r>
        </a:p>
      </dgm:t>
    </dgm:pt>
    <dgm:pt modelId="{1957385A-7BC7-4E07-A594-259546511ABE}" type="parTrans" cxnId="{0C9F4C2F-1C7D-466E-ACA6-2F1926FDDCC8}">
      <dgm:prSet/>
      <dgm:spPr/>
      <dgm:t>
        <a:bodyPr/>
        <a:lstStyle/>
        <a:p>
          <a:endParaRPr lang="en-US"/>
        </a:p>
      </dgm:t>
    </dgm:pt>
    <dgm:pt modelId="{D6920FC9-553A-4008-BB5E-5862E9380DDB}" type="sibTrans" cxnId="{0C9F4C2F-1C7D-466E-ACA6-2F1926FDDCC8}">
      <dgm:prSet/>
      <dgm:spPr/>
      <dgm:t>
        <a:bodyPr/>
        <a:lstStyle/>
        <a:p>
          <a:endParaRPr lang="en-US"/>
        </a:p>
      </dgm:t>
    </dgm:pt>
    <dgm:pt modelId="{90BB06BD-AF6E-42C0-B3E8-F615CF4C849C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>
              <a:latin typeface="Footlight MT Light" panose="0204060206030A020304" pitchFamily="18" charset="0"/>
            </a:rPr>
            <a:t>Target</a:t>
          </a:r>
        </a:p>
      </dgm:t>
    </dgm:pt>
    <dgm:pt modelId="{F1ABB479-9CB7-4A13-B550-56D769E70687}" type="parTrans" cxnId="{DA3DDAAD-B0E4-4EB8-96BB-5DC314BF0A35}">
      <dgm:prSet/>
      <dgm:spPr/>
      <dgm:t>
        <a:bodyPr/>
        <a:lstStyle/>
        <a:p>
          <a:endParaRPr lang="en-US"/>
        </a:p>
      </dgm:t>
    </dgm:pt>
    <dgm:pt modelId="{385AF7F3-A2E7-432F-BE0F-F8FC5F2BF77A}" type="sibTrans" cxnId="{DA3DDAAD-B0E4-4EB8-96BB-5DC314BF0A35}">
      <dgm:prSet/>
      <dgm:spPr/>
      <dgm:t>
        <a:bodyPr/>
        <a:lstStyle/>
        <a:p>
          <a:endParaRPr lang="en-US"/>
        </a:p>
      </dgm:t>
    </dgm:pt>
    <dgm:pt modelId="{F78E67A3-A1DE-447D-9A57-68EF039F0828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latin typeface="Footlight MT Light" panose="0204060206030A020304" pitchFamily="18" charset="0"/>
            </a:rPr>
            <a:t>Indicator</a:t>
          </a:r>
        </a:p>
      </dgm:t>
    </dgm:pt>
    <dgm:pt modelId="{0357D1AB-CD34-49BC-B21D-0B90233D9184}" type="parTrans" cxnId="{39BC30D3-3373-4841-9489-94889DC01082}">
      <dgm:prSet/>
      <dgm:spPr/>
      <dgm:t>
        <a:bodyPr/>
        <a:lstStyle/>
        <a:p>
          <a:endParaRPr lang="en-US"/>
        </a:p>
      </dgm:t>
    </dgm:pt>
    <dgm:pt modelId="{67D7A625-26A9-4030-AC3C-7718C00C8C1E}" type="sibTrans" cxnId="{39BC30D3-3373-4841-9489-94889DC01082}">
      <dgm:prSet/>
      <dgm:spPr/>
      <dgm:t>
        <a:bodyPr/>
        <a:lstStyle/>
        <a:p>
          <a:endParaRPr lang="en-US"/>
        </a:p>
      </dgm:t>
    </dgm:pt>
    <dgm:pt modelId="{BA780B6C-6BA5-4C53-90FF-52B4F1F12E9A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latin typeface="Footlight MT Light" panose="0204060206030A020304" pitchFamily="18" charset="0"/>
            </a:rPr>
            <a:t>Indicator</a:t>
          </a:r>
        </a:p>
      </dgm:t>
    </dgm:pt>
    <dgm:pt modelId="{7053E270-4857-4A64-BC15-1A33708F839D}" type="parTrans" cxnId="{AA34F40E-0D6B-41A2-AE1F-6F7D3220167A}">
      <dgm:prSet/>
      <dgm:spPr/>
      <dgm:t>
        <a:bodyPr/>
        <a:lstStyle/>
        <a:p>
          <a:endParaRPr lang="en-US"/>
        </a:p>
      </dgm:t>
    </dgm:pt>
    <dgm:pt modelId="{A8EF3B86-6997-41CB-B203-3A36D199E93D}" type="sibTrans" cxnId="{AA34F40E-0D6B-41A2-AE1F-6F7D3220167A}">
      <dgm:prSet/>
      <dgm:spPr/>
      <dgm:t>
        <a:bodyPr/>
        <a:lstStyle/>
        <a:p>
          <a:endParaRPr lang="en-US"/>
        </a:p>
      </dgm:t>
    </dgm:pt>
    <dgm:pt modelId="{F604D77E-3F26-48BE-8BED-D3C87948C6A2}">
      <dgm:prSet phldrT="[Text]"/>
      <dgm:spPr>
        <a:ln>
          <a:solidFill>
            <a:srgbClr val="FF0000"/>
          </a:solidFill>
        </a:ln>
      </dgm:spPr>
      <dgm:t>
        <a:bodyPr/>
        <a:lstStyle/>
        <a:p>
          <a:r>
            <a:rPr lang="en-US" dirty="0">
              <a:latin typeface="Footlight MT Light" panose="0204060206030A020304" pitchFamily="18" charset="0"/>
            </a:rPr>
            <a:t>Target</a:t>
          </a:r>
        </a:p>
      </dgm:t>
    </dgm:pt>
    <dgm:pt modelId="{B8268C84-9F81-427A-B067-C950DD518CD9}" type="parTrans" cxnId="{AF379337-2F97-4F0A-A39C-0FEB99B36AE9}">
      <dgm:prSet/>
      <dgm:spPr/>
      <dgm:t>
        <a:bodyPr/>
        <a:lstStyle/>
        <a:p>
          <a:endParaRPr lang="en-US"/>
        </a:p>
      </dgm:t>
    </dgm:pt>
    <dgm:pt modelId="{8AA27007-9C7D-4E21-B5FE-4927DA47CC1C}" type="sibTrans" cxnId="{AF379337-2F97-4F0A-A39C-0FEB99B36AE9}">
      <dgm:prSet/>
      <dgm:spPr/>
      <dgm:t>
        <a:bodyPr/>
        <a:lstStyle/>
        <a:p>
          <a:endParaRPr lang="en-US"/>
        </a:p>
      </dgm:t>
    </dgm:pt>
    <dgm:pt modelId="{4C8E1F78-9A40-4CBB-A1DE-ADA52FF8AE33}">
      <dgm:prSet phldrT="[Text]"/>
      <dgm:spPr>
        <a:ln>
          <a:solidFill>
            <a:srgbClr val="00B050"/>
          </a:solidFill>
        </a:ln>
      </dgm:spPr>
      <dgm:t>
        <a:bodyPr/>
        <a:lstStyle/>
        <a:p>
          <a:r>
            <a:rPr lang="en-US" dirty="0">
              <a:latin typeface="Footlight MT Light" panose="0204060206030A020304" pitchFamily="18" charset="0"/>
            </a:rPr>
            <a:t>Indicator</a:t>
          </a:r>
        </a:p>
      </dgm:t>
    </dgm:pt>
    <dgm:pt modelId="{2B6D3BA2-C62F-475C-802C-F1F6FE474CCC}" type="parTrans" cxnId="{00EC17F9-2823-4271-BDD1-E6FB286179C4}">
      <dgm:prSet/>
      <dgm:spPr/>
      <dgm:t>
        <a:bodyPr/>
        <a:lstStyle/>
        <a:p>
          <a:endParaRPr lang="en-US"/>
        </a:p>
      </dgm:t>
    </dgm:pt>
    <dgm:pt modelId="{F77EDFD9-B84C-4951-9996-E64949476485}" type="sibTrans" cxnId="{00EC17F9-2823-4271-BDD1-E6FB286179C4}">
      <dgm:prSet/>
      <dgm:spPr/>
      <dgm:t>
        <a:bodyPr/>
        <a:lstStyle/>
        <a:p>
          <a:endParaRPr lang="en-US"/>
        </a:p>
      </dgm:t>
    </dgm:pt>
    <dgm:pt modelId="{637B4BAC-8DB6-4B25-BB20-7B25A877FA64}" type="pres">
      <dgm:prSet presAssocID="{E5F60C8B-BBCD-48C9-98B1-80BFEB6032F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2CED53B-B22B-4500-8346-F125A427C618}" type="pres">
      <dgm:prSet presAssocID="{2DD8EF3C-CA8C-4084-8AFF-7C26D3DB17A1}" presName="root1" presStyleCnt="0"/>
      <dgm:spPr/>
    </dgm:pt>
    <dgm:pt modelId="{956E1F74-A53A-4323-82BC-6F370D4D6E7B}" type="pres">
      <dgm:prSet presAssocID="{2DD8EF3C-CA8C-4084-8AFF-7C26D3DB17A1}" presName="LevelOneTextNode" presStyleLbl="node0" presStyleIdx="0" presStyleCnt="1" custLinFactNeighborX="-181" custLinFactNeighborY="27865">
        <dgm:presLayoutVars>
          <dgm:chPref val="3"/>
        </dgm:presLayoutVars>
      </dgm:prSet>
      <dgm:spPr/>
    </dgm:pt>
    <dgm:pt modelId="{578695D0-BCE2-4E31-8F71-89110168B066}" type="pres">
      <dgm:prSet presAssocID="{2DD8EF3C-CA8C-4084-8AFF-7C26D3DB17A1}" presName="level2hierChild" presStyleCnt="0"/>
      <dgm:spPr/>
    </dgm:pt>
    <dgm:pt modelId="{F26F0C8F-C8A9-4D4D-8169-02401E52216A}" type="pres">
      <dgm:prSet presAssocID="{F1ABB479-9CB7-4A13-B550-56D769E70687}" presName="conn2-1" presStyleLbl="parChTrans1D2" presStyleIdx="0" presStyleCnt="2"/>
      <dgm:spPr/>
    </dgm:pt>
    <dgm:pt modelId="{FAF0391F-129D-4613-8AE9-116AA0C44A75}" type="pres">
      <dgm:prSet presAssocID="{F1ABB479-9CB7-4A13-B550-56D769E70687}" presName="connTx" presStyleLbl="parChTrans1D2" presStyleIdx="0" presStyleCnt="2"/>
      <dgm:spPr/>
    </dgm:pt>
    <dgm:pt modelId="{2C2F71B6-029D-4708-BD96-A9DF6EDACB5C}" type="pres">
      <dgm:prSet presAssocID="{90BB06BD-AF6E-42C0-B3E8-F615CF4C849C}" presName="root2" presStyleCnt="0"/>
      <dgm:spPr/>
    </dgm:pt>
    <dgm:pt modelId="{4C7D89C6-F419-4EEB-8442-725EC282CAFA}" type="pres">
      <dgm:prSet presAssocID="{90BB06BD-AF6E-42C0-B3E8-F615CF4C849C}" presName="LevelTwoTextNode" presStyleLbl="node2" presStyleIdx="0" presStyleCnt="2" custLinFactNeighborX="-1266" custLinFactNeighborY="47965">
        <dgm:presLayoutVars>
          <dgm:chPref val="3"/>
        </dgm:presLayoutVars>
      </dgm:prSet>
      <dgm:spPr/>
    </dgm:pt>
    <dgm:pt modelId="{1DE12C6E-28D2-4108-8411-FE69DB9EA7CD}" type="pres">
      <dgm:prSet presAssocID="{90BB06BD-AF6E-42C0-B3E8-F615CF4C849C}" presName="level3hierChild" presStyleCnt="0"/>
      <dgm:spPr/>
    </dgm:pt>
    <dgm:pt modelId="{46AA3443-D59A-471A-AA5A-288593ECC15D}" type="pres">
      <dgm:prSet presAssocID="{0357D1AB-CD34-49BC-B21D-0B90233D9184}" presName="conn2-1" presStyleLbl="parChTrans1D3" presStyleIdx="0" presStyleCnt="3"/>
      <dgm:spPr/>
    </dgm:pt>
    <dgm:pt modelId="{EBFC3421-2754-4562-B390-CD93219B6DD1}" type="pres">
      <dgm:prSet presAssocID="{0357D1AB-CD34-49BC-B21D-0B90233D9184}" presName="connTx" presStyleLbl="parChTrans1D3" presStyleIdx="0" presStyleCnt="3"/>
      <dgm:spPr/>
    </dgm:pt>
    <dgm:pt modelId="{ECC8CF44-CDAE-4AFE-9B28-FD3ED645B9AA}" type="pres">
      <dgm:prSet presAssocID="{F78E67A3-A1DE-447D-9A57-68EF039F0828}" presName="root2" presStyleCnt="0"/>
      <dgm:spPr/>
    </dgm:pt>
    <dgm:pt modelId="{D05E1CD4-139E-465B-A0A6-AA7B5382E0B9}" type="pres">
      <dgm:prSet presAssocID="{F78E67A3-A1DE-447D-9A57-68EF039F0828}" presName="LevelTwoTextNode" presStyleLbl="node3" presStyleIdx="0" presStyleCnt="3" custLinFactNeighborX="-5659" custLinFactNeighborY="39315">
        <dgm:presLayoutVars>
          <dgm:chPref val="3"/>
        </dgm:presLayoutVars>
      </dgm:prSet>
      <dgm:spPr/>
    </dgm:pt>
    <dgm:pt modelId="{8FA93473-40BE-4825-A933-45CDCF8E62B9}" type="pres">
      <dgm:prSet presAssocID="{F78E67A3-A1DE-447D-9A57-68EF039F0828}" presName="level3hierChild" presStyleCnt="0"/>
      <dgm:spPr/>
    </dgm:pt>
    <dgm:pt modelId="{172113C4-66A9-47EF-874C-B04A9F225A5A}" type="pres">
      <dgm:prSet presAssocID="{7053E270-4857-4A64-BC15-1A33708F839D}" presName="conn2-1" presStyleLbl="parChTrans1D3" presStyleIdx="1" presStyleCnt="3"/>
      <dgm:spPr/>
    </dgm:pt>
    <dgm:pt modelId="{FA3D90CA-1F79-416A-8BAA-074EE33687BA}" type="pres">
      <dgm:prSet presAssocID="{7053E270-4857-4A64-BC15-1A33708F839D}" presName="connTx" presStyleLbl="parChTrans1D3" presStyleIdx="1" presStyleCnt="3"/>
      <dgm:spPr/>
    </dgm:pt>
    <dgm:pt modelId="{00662A69-E33D-409A-820F-0640BDC2C310}" type="pres">
      <dgm:prSet presAssocID="{BA780B6C-6BA5-4C53-90FF-52B4F1F12E9A}" presName="root2" presStyleCnt="0"/>
      <dgm:spPr/>
    </dgm:pt>
    <dgm:pt modelId="{1A208A10-4CAF-40C9-A43A-C90AFE6212B2}" type="pres">
      <dgm:prSet presAssocID="{BA780B6C-6BA5-4C53-90FF-52B4F1F12E9A}" presName="LevelTwoTextNode" presStyleLbl="node3" presStyleIdx="1" presStyleCnt="3" custLinFactNeighborX="-5659" custLinFactNeighborY="50000">
        <dgm:presLayoutVars>
          <dgm:chPref val="3"/>
        </dgm:presLayoutVars>
      </dgm:prSet>
      <dgm:spPr/>
    </dgm:pt>
    <dgm:pt modelId="{D726D11D-2F6B-493F-9E2F-5F20A980F77C}" type="pres">
      <dgm:prSet presAssocID="{BA780B6C-6BA5-4C53-90FF-52B4F1F12E9A}" presName="level3hierChild" presStyleCnt="0"/>
      <dgm:spPr/>
    </dgm:pt>
    <dgm:pt modelId="{992A8A37-6779-47D9-B339-8B04FEAC3BF6}" type="pres">
      <dgm:prSet presAssocID="{B8268C84-9F81-427A-B067-C950DD518CD9}" presName="conn2-1" presStyleLbl="parChTrans1D2" presStyleIdx="1" presStyleCnt="2"/>
      <dgm:spPr/>
    </dgm:pt>
    <dgm:pt modelId="{7D3022A5-0891-4F83-B580-453D86F8B699}" type="pres">
      <dgm:prSet presAssocID="{B8268C84-9F81-427A-B067-C950DD518CD9}" presName="connTx" presStyleLbl="parChTrans1D2" presStyleIdx="1" presStyleCnt="2"/>
      <dgm:spPr/>
    </dgm:pt>
    <dgm:pt modelId="{946C5B7D-3E7C-467D-9722-2BE700184BBC}" type="pres">
      <dgm:prSet presAssocID="{F604D77E-3F26-48BE-8BED-D3C87948C6A2}" presName="root2" presStyleCnt="0"/>
      <dgm:spPr/>
    </dgm:pt>
    <dgm:pt modelId="{3B8EBE49-190D-4E4D-8DDD-9563C874FBCE}" type="pres">
      <dgm:prSet presAssocID="{F604D77E-3F26-48BE-8BED-D3C87948C6A2}" presName="LevelTwoTextNode" presStyleLbl="node2" presStyleIdx="1" presStyleCnt="2">
        <dgm:presLayoutVars>
          <dgm:chPref val="3"/>
        </dgm:presLayoutVars>
      </dgm:prSet>
      <dgm:spPr/>
    </dgm:pt>
    <dgm:pt modelId="{9C17402C-CDB8-48E9-B222-B0A5E0CD8E3E}" type="pres">
      <dgm:prSet presAssocID="{F604D77E-3F26-48BE-8BED-D3C87948C6A2}" presName="level3hierChild" presStyleCnt="0"/>
      <dgm:spPr/>
    </dgm:pt>
    <dgm:pt modelId="{C420848D-7B71-48C3-A043-DAFAB4799F18}" type="pres">
      <dgm:prSet presAssocID="{2B6D3BA2-C62F-475C-802C-F1F6FE474CCC}" presName="conn2-1" presStyleLbl="parChTrans1D3" presStyleIdx="2" presStyleCnt="3"/>
      <dgm:spPr/>
    </dgm:pt>
    <dgm:pt modelId="{C723B389-A8BC-4E36-B773-D75416DFB2C2}" type="pres">
      <dgm:prSet presAssocID="{2B6D3BA2-C62F-475C-802C-F1F6FE474CCC}" presName="connTx" presStyleLbl="parChTrans1D3" presStyleIdx="2" presStyleCnt="3"/>
      <dgm:spPr/>
    </dgm:pt>
    <dgm:pt modelId="{B9EB4CE7-5481-45FC-B7C3-D78A7A74681B}" type="pres">
      <dgm:prSet presAssocID="{4C8E1F78-9A40-4CBB-A1DE-ADA52FF8AE33}" presName="root2" presStyleCnt="0"/>
      <dgm:spPr/>
    </dgm:pt>
    <dgm:pt modelId="{D0189AD6-87BA-4E50-8A9C-7279A1000DFC}" type="pres">
      <dgm:prSet presAssocID="{4C8E1F78-9A40-4CBB-A1DE-ADA52FF8AE33}" presName="LevelTwoTextNode" presStyleLbl="node3" presStyleIdx="2" presStyleCnt="3" custLinFactNeighborX="-5659" custLinFactNeighborY="54070">
        <dgm:presLayoutVars>
          <dgm:chPref val="3"/>
        </dgm:presLayoutVars>
      </dgm:prSet>
      <dgm:spPr/>
    </dgm:pt>
    <dgm:pt modelId="{D5FB6895-81D5-451D-837A-23B7F1659D39}" type="pres">
      <dgm:prSet presAssocID="{4C8E1F78-9A40-4CBB-A1DE-ADA52FF8AE33}" presName="level3hierChild" presStyleCnt="0"/>
      <dgm:spPr/>
    </dgm:pt>
  </dgm:ptLst>
  <dgm:cxnLst>
    <dgm:cxn modelId="{AA34F40E-0D6B-41A2-AE1F-6F7D3220167A}" srcId="{90BB06BD-AF6E-42C0-B3E8-F615CF4C849C}" destId="{BA780B6C-6BA5-4C53-90FF-52B4F1F12E9A}" srcOrd="1" destOrd="0" parTransId="{7053E270-4857-4A64-BC15-1A33708F839D}" sibTransId="{A8EF3B86-6997-41CB-B203-3A36D199E93D}"/>
    <dgm:cxn modelId="{0492BB1F-789B-4E71-B39B-2502A6D437C3}" type="presOf" srcId="{2B6D3BA2-C62F-475C-802C-F1F6FE474CCC}" destId="{C420848D-7B71-48C3-A043-DAFAB4799F18}" srcOrd="0" destOrd="0" presId="urn:microsoft.com/office/officeart/2005/8/layout/hierarchy2"/>
    <dgm:cxn modelId="{0C9F4C2F-1C7D-466E-ACA6-2F1926FDDCC8}" srcId="{E5F60C8B-BBCD-48C9-98B1-80BFEB6032F2}" destId="{2DD8EF3C-CA8C-4084-8AFF-7C26D3DB17A1}" srcOrd="0" destOrd="0" parTransId="{1957385A-7BC7-4E07-A594-259546511ABE}" sibTransId="{D6920FC9-553A-4008-BB5E-5862E9380DDB}"/>
    <dgm:cxn modelId="{AF379337-2F97-4F0A-A39C-0FEB99B36AE9}" srcId="{2DD8EF3C-CA8C-4084-8AFF-7C26D3DB17A1}" destId="{F604D77E-3F26-48BE-8BED-D3C87948C6A2}" srcOrd="1" destOrd="0" parTransId="{B8268C84-9F81-427A-B067-C950DD518CD9}" sibTransId="{8AA27007-9C7D-4E21-B5FE-4927DA47CC1C}"/>
    <dgm:cxn modelId="{69E4CE3E-E89B-4CE8-B434-461F984EA972}" type="presOf" srcId="{F78E67A3-A1DE-447D-9A57-68EF039F0828}" destId="{D05E1CD4-139E-465B-A0A6-AA7B5382E0B9}" srcOrd="0" destOrd="0" presId="urn:microsoft.com/office/officeart/2005/8/layout/hierarchy2"/>
    <dgm:cxn modelId="{6290615B-2182-459F-B304-AF67980B53B0}" type="presOf" srcId="{B8268C84-9F81-427A-B067-C950DD518CD9}" destId="{992A8A37-6779-47D9-B339-8B04FEAC3BF6}" srcOrd="0" destOrd="0" presId="urn:microsoft.com/office/officeart/2005/8/layout/hierarchy2"/>
    <dgm:cxn modelId="{04A73A5E-1A92-4D8D-A32E-8E8D0D22BC2D}" type="presOf" srcId="{0357D1AB-CD34-49BC-B21D-0B90233D9184}" destId="{46AA3443-D59A-471A-AA5A-288593ECC15D}" srcOrd="0" destOrd="0" presId="urn:microsoft.com/office/officeart/2005/8/layout/hierarchy2"/>
    <dgm:cxn modelId="{2F5B0067-DAA2-4E54-A48D-8D0E15B1F218}" type="presOf" srcId="{2B6D3BA2-C62F-475C-802C-F1F6FE474CCC}" destId="{C723B389-A8BC-4E36-B773-D75416DFB2C2}" srcOrd="1" destOrd="0" presId="urn:microsoft.com/office/officeart/2005/8/layout/hierarchy2"/>
    <dgm:cxn modelId="{05244C68-439C-41F2-A001-087E8BBCC9E3}" type="presOf" srcId="{F1ABB479-9CB7-4A13-B550-56D769E70687}" destId="{F26F0C8F-C8A9-4D4D-8169-02401E52216A}" srcOrd="0" destOrd="0" presId="urn:microsoft.com/office/officeart/2005/8/layout/hierarchy2"/>
    <dgm:cxn modelId="{69D9D368-5C7C-4129-BD12-5FC093667C19}" type="presOf" srcId="{BA780B6C-6BA5-4C53-90FF-52B4F1F12E9A}" destId="{1A208A10-4CAF-40C9-A43A-C90AFE6212B2}" srcOrd="0" destOrd="0" presId="urn:microsoft.com/office/officeart/2005/8/layout/hierarchy2"/>
    <dgm:cxn modelId="{B385CF6F-7983-431F-9D3E-706BA80D0468}" type="presOf" srcId="{F1ABB479-9CB7-4A13-B550-56D769E70687}" destId="{FAF0391F-129D-4613-8AE9-116AA0C44A75}" srcOrd="1" destOrd="0" presId="urn:microsoft.com/office/officeart/2005/8/layout/hierarchy2"/>
    <dgm:cxn modelId="{7BC88258-0E15-4B23-844D-03C9304A69DD}" type="presOf" srcId="{7053E270-4857-4A64-BC15-1A33708F839D}" destId="{FA3D90CA-1F79-416A-8BAA-074EE33687BA}" srcOrd="1" destOrd="0" presId="urn:microsoft.com/office/officeart/2005/8/layout/hierarchy2"/>
    <dgm:cxn modelId="{E17BAA80-3C10-40E5-BA69-DCDBBAB58BF4}" type="presOf" srcId="{2DD8EF3C-CA8C-4084-8AFF-7C26D3DB17A1}" destId="{956E1F74-A53A-4323-82BC-6F370D4D6E7B}" srcOrd="0" destOrd="0" presId="urn:microsoft.com/office/officeart/2005/8/layout/hierarchy2"/>
    <dgm:cxn modelId="{43976590-686E-47AE-ABE9-5BDA57A8FB00}" type="presOf" srcId="{F604D77E-3F26-48BE-8BED-D3C87948C6A2}" destId="{3B8EBE49-190D-4E4D-8DDD-9563C874FBCE}" srcOrd="0" destOrd="0" presId="urn:microsoft.com/office/officeart/2005/8/layout/hierarchy2"/>
    <dgm:cxn modelId="{31FD979B-8384-40E3-B7A2-D1F3CB3930AA}" type="presOf" srcId="{7053E270-4857-4A64-BC15-1A33708F839D}" destId="{172113C4-66A9-47EF-874C-B04A9F225A5A}" srcOrd="0" destOrd="0" presId="urn:microsoft.com/office/officeart/2005/8/layout/hierarchy2"/>
    <dgm:cxn modelId="{F4C0899F-B839-4D49-959E-32AC1CEAD139}" type="presOf" srcId="{90BB06BD-AF6E-42C0-B3E8-F615CF4C849C}" destId="{4C7D89C6-F419-4EEB-8442-725EC282CAFA}" srcOrd="0" destOrd="0" presId="urn:microsoft.com/office/officeart/2005/8/layout/hierarchy2"/>
    <dgm:cxn modelId="{3B79A1AD-AE43-4128-A345-E8C40B585D4F}" type="presOf" srcId="{B8268C84-9F81-427A-B067-C950DD518CD9}" destId="{7D3022A5-0891-4F83-B580-453D86F8B699}" srcOrd="1" destOrd="0" presId="urn:microsoft.com/office/officeart/2005/8/layout/hierarchy2"/>
    <dgm:cxn modelId="{DA3DDAAD-B0E4-4EB8-96BB-5DC314BF0A35}" srcId="{2DD8EF3C-CA8C-4084-8AFF-7C26D3DB17A1}" destId="{90BB06BD-AF6E-42C0-B3E8-F615CF4C849C}" srcOrd="0" destOrd="0" parTransId="{F1ABB479-9CB7-4A13-B550-56D769E70687}" sibTransId="{385AF7F3-A2E7-432F-BE0F-F8FC5F2BF77A}"/>
    <dgm:cxn modelId="{D9ADF3B3-C405-459C-887C-3B32F9D32981}" type="presOf" srcId="{4C8E1F78-9A40-4CBB-A1DE-ADA52FF8AE33}" destId="{D0189AD6-87BA-4E50-8A9C-7279A1000DFC}" srcOrd="0" destOrd="0" presId="urn:microsoft.com/office/officeart/2005/8/layout/hierarchy2"/>
    <dgm:cxn modelId="{94DB26BE-2217-474F-B395-EC0EE72F0C5F}" type="presOf" srcId="{0357D1AB-CD34-49BC-B21D-0B90233D9184}" destId="{EBFC3421-2754-4562-B390-CD93219B6DD1}" srcOrd="1" destOrd="0" presId="urn:microsoft.com/office/officeart/2005/8/layout/hierarchy2"/>
    <dgm:cxn modelId="{39BC30D3-3373-4841-9489-94889DC01082}" srcId="{90BB06BD-AF6E-42C0-B3E8-F615CF4C849C}" destId="{F78E67A3-A1DE-447D-9A57-68EF039F0828}" srcOrd="0" destOrd="0" parTransId="{0357D1AB-CD34-49BC-B21D-0B90233D9184}" sibTransId="{67D7A625-26A9-4030-AC3C-7718C00C8C1E}"/>
    <dgm:cxn modelId="{00EC17F9-2823-4271-BDD1-E6FB286179C4}" srcId="{F604D77E-3F26-48BE-8BED-D3C87948C6A2}" destId="{4C8E1F78-9A40-4CBB-A1DE-ADA52FF8AE33}" srcOrd="0" destOrd="0" parTransId="{2B6D3BA2-C62F-475C-802C-F1F6FE474CCC}" sibTransId="{F77EDFD9-B84C-4951-9996-E64949476485}"/>
    <dgm:cxn modelId="{B90EFEFF-E300-4362-BAD3-849A16C4F85E}" type="presOf" srcId="{E5F60C8B-BBCD-48C9-98B1-80BFEB6032F2}" destId="{637B4BAC-8DB6-4B25-BB20-7B25A877FA64}" srcOrd="0" destOrd="0" presId="urn:microsoft.com/office/officeart/2005/8/layout/hierarchy2"/>
    <dgm:cxn modelId="{B8F868CE-DE1A-4AE4-8085-02F559272C81}" type="presParOf" srcId="{637B4BAC-8DB6-4B25-BB20-7B25A877FA64}" destId="{62CED53B-B22B-4500-8346-F125A427C618}" srcOrd="0" destOrd="0" presId="urn:microsoft.com/office/officeart/2005/8/layout/hierarchy2"/>
    <dgm:cxn modelId="{8E9FB644-EE2F-4273-BD1D-1723234DCC17}" type="presParOf" srcId="{62CED53B-B22B-4500-8346-F125A427C618}" destId="{956E1F74-A53A-4323-82BC-6F370D4D6E7B}" srcOrd="0" destOrd="0" presId="urn:microsoft.com/office/officeart/2005/8/layout/hierarchy2"/>
    <dgm:cxn modelId="{E84CCA99-77E5-48C4-9DAD-4462E317B819}" type="presParOf" srcId="{62CED53B-B22B-4500-8346-F125A427C618}" destId="{578695D0-BCE2-4E31-8F71-89110168B066}" srcOrd="1" destOrd="0" presId="urn:microsoft.com/office/officeart/2005/8/layout/hierarchy2"/>
    <dgm:cxn modelId="{DFB202AD-FFBD-4316-B80F-4488FA0A92B7}" type="presParOf" srcId="{578695D0-BCE2-4E31-8F71-89110168B066}" destId="{F26F0C8F-C8A9-4D4D-8169-02401E52216A}" srcOrd="0" destOrd="0" presId="urn:microsoft.com/office/officeart/2005/8/layout/hierarchy2"/>
    <dgm:cxn modelId="{36C1E62A-A68A-4F57-91B7-7BB0FF1BA7CA}" type="presParOf" srcId="{F26F0C8F-C8A9-4D4D-8169-02401E52216A}" destId="{FAF0391F-129D-4613-8AE9-116AA0C44A75}" srcOrd="0" destOrd="0" presId="urn:microsoft.com/office/officeart/2005/8/layout/hierarchy2"/>
    <dgm:cxn modelId="{CE94D0B5-3041-436F-B327-A3E8F6DBF40A}" type="presParOf" srcId="{578695D0-BCE2-4E31-8F71-89110168B066}" destId="{2C2F71B6-029D-4708-BD96-A9DF6EDACB5C}" srcOrd="1" destOrd="0" presId="urn:microsoft.com/office/officeart/2005/8/layout/hierarchy2"/>
    <dgm:cxn modelId="{28FB1BBA-DD32-4828-A589-9E012DC938D2}" type="presParOf" srcId="{2C2F71B6-029D-4708-BD96-A9DF6EDACB5C}" destId="{4C7D89C6-F419-4EEB-8442-725EC282CAFA}" srcOrd="0" destOrd="0" presId="urn:microsoft.com/office/officeart/2005/8/layout/hierarchy2"/>
    <dgm:cxn modelId="{DEA4561F-55AE-4EE6-891F-18CD1A41ECD9}" type="presParOf" srcId="{2C2F71B6-029D-4708-BD96-A9DF6EDACB5C}" destId="{1DE12C6E-28D2-4108-8411-FE69DB9EA7CD}" srcOrd="1" destOrd="0" presId="urn:microsoft.com/office/officeart/2005/8/layout/hierarchy2"/>
    <dgm:cxn modelId="{1648B567-416A-434D-A727-9E5A3288AACF}" type="presParOf" srcId="{1DE12C6E-28D2-4108-8411-FE69DB9EA7CD}" destId="{46AA3443-D59A-471A-AA5A-288593ECC15D}" srcOrd="0" destOrd="0" presId="urn:microsoft.com/office/officeart/2005/8/layout/hierarchy2"/>
    <dgm:cxn modelId="{D12A8A8A-D83F-44E2-B246-84D59792CDA4}" type="presParOf" srcId="{46AA3443-D59A-471A-AA5A-288593ECC15D}" destId="{EBFC3421-2754-4562-B390-CD93219B6DD1}" srcOrd="0" destOrd="0" presId="urn:microsoft.com/office/officeart/2005/8/layout/hierarchy2"/>
    <dgm:cxn modelId="{DE4A1521-7150-4213-B305-CA47F65AFE8A}" type="presParOf" srcId="{1DE12C6E-28D2-4108-8411-FE69DB9EA7CD}" destId="{ECC8CF44-CDAE-4AFE-9B28-FD3ED645B9AA}" srcOrd="1" destOrd="0" presId="urn:microsoft.com/office/officeart/2005/8/layout/hierarchy2"/>
    <dgm:cxn modelId="{71AF5C54-89E3-4F6C-A044-1A0FC3212ED8}" type="presParOf" srcId="{ECC8CF44-CDAE-4AFE-9B28-FD3ED645B9AA}" destId="{D05E1CD4-139E-465B-A0A6-AA7B5382E0B9}" srcOrd="0" destOrd="0" presId="urn:microsoft.com/office/officeart/2005/8/layout/hierarchy2"/>
    <dgm:cxn modelId="{C9D44227-943B-4668-830C-83816086BD1C}" type="presParOf" srcId="{ECC8CF44-CDAE-4AFE-9B28-FD3ED645B9AA}" destId="{8FA93473-40BE-4825-A933-45CDCF8E62B9}" srcOrd="1" destOrd="0" presId="urn:microsoft.com/office/officeart/2005/8/layout/hierarchy2"/>
    <dgm:cxn modelId="{8C902EA6-0DC2-4432-8A01-1DEE21C11036}" type="presParOf" srcId="{1DE12C6E-28D2-4108-8411-FE69DB9EA7CD}" destId="{172113C4-66A9-47EF-874C-B04A9F225A5A}" srcOrd="2" destOrd="0" presId="urn:microsoft.com/office/officeart/2005/8/layout/hierarchy2"/>
    <dgm:cxn modelId="{377E7B90-1229-4B96-8835-3324C3B72E41}" type="presParOf" srcId="{172113C4-66A9-47EF-874C-B04A9F225A5A}" destId="{FA3D90CA-1F79-416A-8BAA-074EE33687BA}" srcOrd="0" destOrd="0" presId="urn:microsoft.com/office/officeart/2005/8/layout/hierarchy2"/>
    <dgm:cxn modelId="{65E74173-F931-4D70-91EF-34E408883A71}" type="presParOf" srcId="{1DE12C6E-28D2-4108-8411-FE69DB9EA7CD}" destId="{00662A69-E33D-409A-820F-0640BDC2C310}" srcOrd="3" destOrd="0" presId="urn:microsoft.com/office/officeart/2005/8/layout/hierarchy2"/>
    <dgm:cxn modelId="{30C2F763-D148-4225-ABBB-7AD4FEDD59A9}" type="presParOf" srcId="{00662A69-E33D-409A-820F-0640BDC2C310}" destId="{1A208A10-4CAF-40C9-A43A-C90AFE6212B2}" srcOrd="0" destOrd="0" presId="urn:microsoft.com/office/officeart/2005/8/layout/hierarchy2"/>
    <dgm:cxn modelId="{162BF328-6A0C-4DEB-BFFC-1F088044993E}" type="presParOf" srcId="{00662A69-E33D-409A-820F-0640BDC2C310}" destId="{D726D11D-2F6B-493F-9E2F-5F20A980F77C}" srcOrd="1" destOrd="0" presId="urn:microsoft.com/office/officeart/2005/8/layout/hierarchy2"/>
    <dgm:cxn modelId="{2C90AF9C-D96E-470B-B514-0E9CAD0368A9}" type="presParOf" srcId="{578695D0-BCE2-4E31-8F71-89110168B066}" destId="{992A8A37-6779-47D9-B339-8B04FEAC3BF6}" srcOrd="2" destOrd="0" presId="urn:microsoft.com/office/officeart/2005/8/layout/hierarchy2"/>
    <dgm:cxn modelId="{0BC119E1-1575-4222-91F9-39EB850F5BB2}" type="presParOf" srcId="{992A8A37-6779-47D9-B339-8B04FEAC3BF6}" destId="{7D3022A5-0891-4F83-B580-453D86F8B699}" srcOrd="0" destOrd="0" presId="urn:microsoft.com/office/officeart/2005/8/layout/hierarchy2"/>
    <dgm:cxn modelId="{BA0D7385-4FCF-4AB8-8A39-2C6781E27EB6}" type="presParOf" srcId="{578695D0-BCE2-4E31-8F71-89110168B066}" destId="{946C5B7D-3E7C-467D-9722-2BE700184BBC}" srcOrd="3" destOrd="0" presId="urn:microsoft.com/office/officeart/2005/8/layout/hierarchy2"/>
    <dgm:cxn modelId="{F2E22008-954E-4256-A8FB-FF1E5F5F2771}" type="presParOf" srcId="{946C5B7D-3E7C-467D-9722-2BE700184BBC}" destId="{3B8EBE49-190D-4E4D-8DDD-9563C874FBCE}" srcOrd="0" destOrd="0" presId="urn:microsoft.com/office/officeart/2005/8/layout/hierarchy2"/>
    <dgm:cxn modelId="{DED291D2-AF31-4DA0-A095-E75F3B189D4E}" type="presParOf" srcId="{946C5B7D-3E7C-467D-9722-2BE700184BBC}" destId="{9C17402C-CDB8-48E9-B222-B0A5E0CD8E3E}" srcOrd="1" destOrd="0" presId="urn:microsoft.com/office/officeart/2005/8/layout/hierarchy2"/>
    <dgm:cxn modelId="{61B9C1D5-9B58-4D99-8CB7-7ECDAB7121BE}" type="presParOf" srcId="{9C17402C-CDB8-48E9-B222-B0A5E0CD8E3E}" destId="{C420848D-7B71-48C3-A043-DAFAB4799F18}" srcOrd="0" destOrd="0" presId="urn:microsoft.com/office/officeart/2005/8/layout/hierarchy2"/>
    <dgm:cxn modelId="{6257BF90-54E5-4EC9-B62C-AC084818B951}" type="presParOf" srcId="{C420848D-7B71-48C3-A043-DAFAB4799F18}" destId="{C723B389-A8BC-4E36-B773-D75416DFB2C2}" srcOrd="0" destOrd="0" presId="urn:microsoft.com/office/officeart/2005/8/layout/hierarchy2"/>
    <dgm:cxn modelId="{005D6506-333D-41F5-9FC4-190E5624B513}" type="presParOf" srcId="{9C17402C-CDB8-48E9-B222-B0A5E0CD8E3E}" destId="{B9EB4CE7-5481-45FC-B7C3-D78A7A74681B}" srcOrd="1" destOrd="0" presId="urn:microsoft.com/office/officeart/2005/8/layout/hierarchy2"/>
    <dgm:cxn modelId="{8C6A23CD-DFE7-49B1-8C8D-9D0B70B1E66E}" type="presParOf" srcId="{B9EB4CE7-5481-45FC-B7C3-D78A7A74681B}" destId="{D0189AD6-87BA-4E50-8A9C-7279A1000DFC}" srcOrd="0" destOrd="0" presId="urn:microsoft.com/office/officeart/2005/8/layout/hierarchy2"/>
    <dgm:cxn modelId="{22A7DBAD-6B0B-42D0-B5E5-2C6653981717}" type="presParOf" srcId="{B9EB4CE7-5481-45FC-B7C3-D78A7A74681B}" destId="{D5FB6895-81D5-451D-837A-23B7F1659D3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9F3B20-8436-47F1-95F1-C90087B4B416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F25B4CA1-7085-41BA-A23C-3E86C03D8979}">
      <dgm:prSet phldrT="[Text]" custT="1"/>
      <dgm:spPr/>
      <dgm:t>
        <a:bodyPr/>
        <a:lstStyle/>
        <a:p>
          <a:r>
            <a:rPr lang="en-US" sz="1400" b="1" dirty="0">
              <a:latin typeface="Footlight MT Light" panose="0204060206030A020304" pitchFamily="18" charset="0"/>
            </a:rPr>
            <a:t>Centre for Excellence in  Sustainable Development</a:t>
          </a:r>
          <a:endParaRPr lang="en-IN" sz="1400" b="1" dirty="0">
            <a:latin typeface="Footlight MT Light" panose="0204060206030A020304" pitchFamily="18" charset="0"/>
          </a:endParaRPr>
        </a:p>
      </dgm:t>
    </dgm:pt>
    <dgm:pt modelId="{FD47CE8F-CC50-461E-AFB0-59A1C51840CE}" type="sibTrans" cxnId="{30C306AD-9C5B-4E3C-B7A4-A907E5DF570A}">
      <dgm:prSet/>
      <dgm:spPr/>
      <dgm:t>
        <a:bodyPr/>
        <a:lstStyle/>
        <a:p>
          <a:endParaRPr lang="en-IN"/>
        </a:p>
      </dgm:t>
    </dgm:pt>
    <dgm:pt modelId="{A6FFF6F6-B092-413E-96EF-349B5440DAE5}" type="parTrans" cxnId="{30C306AD-9C5B-4E3C-B7A4-A907E5DF570A}">
      <dgm:prSet/>
      <dgm:spPr/>
      <dgm:t>
        <a:bodyPr/>
        <a:lstStyle/>
        <a:p>
          <a:endParaRPr lang="en-IN"/>
        </a:p>
      </dgm:t>
    </dgm:pt>
    <dgm:pt modelId="{1E06AF24-82FF-4772-B875-757CCAC64C77}">
      <dgm:prSet phldrT="[Text]" custT="1"/>
      <dgm:spPr/>
      <dgm:t>
        <a:bodyPr/>
        <a:lstStyle/>
        <a:p>
          <a:r>
            <a:rPr lang="en-US" sz="1400" b="1" dirty="0">
              <a:latin typeface="Footlight MT Light" panose="0204060206030A020304" pitchFamily="18" charset="0"/>
            </a:rPr>
            <a:t>Centre for Social Sensitivity &amp; Action </a:t>
          </a:r>
          <a:endParaRPr lang="en-IN" sz="1400" b="1" dirty="0">
            <a:latin typeface="Footlight MT Light" panose="0204060206030A020304" pitchFamily="18" charset="0"/>
          </a:endParaRPr>
        </a:p>
      </dgm:t>
    </dgm:pt>
    <dgm:pt modelId="{BA51A74D-41C7-43BC-9655-8209DEB79688}" type="sibTrans" cxnId="{159C9F8C-3DFF-4359-8BA4-B7DC6408528F}">
      <dgm:prSet/>
      <dgm:spPr/>
      <dgm:t>
        <a:bodyPr/>
        <a:lstStyle/>
        <a:p>
          <a:endParaRPr lang="en-IN"/>
        </a:p>
      </dgm:t>
    </dgm:pt>
    <dgm:pt modelId="{9CD89756-BEB5-4ED4-8EFD-FF09075CAAC8}" type="parTrans" cxnId="{159C9F8C-3DFF-4359-8BA4-B7DC6408528F}">
      <dgm:prSet/>
      <dgm:spPr/>
      <dgm:t>
        <a:bodyPr/>
        <a:lstStyle/>
        <a:p>
          <a:endParaRPr lang="en-IN"/>
        </a:p>
      </dgm:t>
    </dgm:pt>
    <dgm:pt modelId="{D05904DA-5997-493E-B150-E3BC7A3C37B0}" type="pres">
      <dgm:prSet presAssocID="{4F9F3B20-8436-47F1-95F1-C90087B4B416}" presName="Name0" presStyleCnt="0">
        <dgm:presLayoutVars>
          <dgm:chMax/>
          <dgm:chPref/>
          <dgm:dir/>
        </dgm:presLayoutVars>
      </dgm:prSet>
      <dgm:spPr/>
    </dgm:pt>
    <dgm:pt modelId="{CCD36E58-5481-4A99-B737-3346BA0052CB}" type="pres">
      <dgm:prSet presAssocID="{1E06AF24-82FF-4772-B875-757CCAC64C77}" presName="composite" presStyleCnt="0">
        <dgm:presLayoutVars>
          <dgm:chMax val="1"/>
          <dgm:chPref val="1"/>
        </dgm:presLayoutVars>
      </dgm:prSet>
      <dgm:spPr/>
    </dgm:pt>
    <dgm:pt modelId="{9085BA0E-6814-4F15-B044-F075ABA98F03}" type="pres">
      <dgm:prSet presAssocID="{1E06AF24-82FF-4772-B875-757CCAC64C77}" presName="Accent" presStyleLbl="trAlignAcc1" presStyleIdx="0" presStyleCnt="2" custScaleX="106287">
        <dgm:presLayoutVars>
          <dgm:chMax val="0"/>
          <dgm:chPref val="0"/>
        </dgm:presLayoutVars>
      </dgm:prSet>
      <dgm:spPr/>
    </dgm:pt>
    <dgm:pt modelId="{CEC09F0E-C558-4CF8-BF96-B553B825B03E}" type="pres">
      <dgm:prSet presAssocID="{1E06AF24-82FF-4772-B875-757CCAC64C77}" presName="Image" presStyleLbl="alignImgPlace1" presStyleIdx="0" presStyleCnt="2" custScaleX="91113" custScaleY="113852" custLinFactNeighborX="-272" custLinFactNeighborY="14230">
        <dgm:presLayoutVars>
          <dgm:chMax val="0"/>
          <dgm:chPref val="0"/>
        </dgm:presLayoutVars>
      </dgm:prSet>
      <dgm:spPr/>
    </dgm:pt>
    <dgm:pt modelId="{C697DEE9-C7D6-4C00-8211-467DFC75D92A}" type="pres">
      <dgm:prSet presAssocID="{1E06AF24-82FF-4772-B875-757CCAC64C77}" presName="ChildComposite" presStyleCnt="0"/>
      <dgm:spPr/>
    </dgm:pt>
    <dgm:pt modelId="{241B2343-A46D-424C-801A-0C0203D3A772}" type="pres">
      <dgm:prSet presAssocID="{1E06AF24-82FF-4772-B875-757CCAC64C7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CF5A419-56E7-4394-B7C8-003C53CF27D3}" type="pres">
      <dgm:prSet presAssocID="{1E06AF24-82FF-4772-B875-757CCAC64C77}" presName="Parent" presStyleLbl="revTx" presStyleIdx="0" presStyleCnt="2" custLinFactNeighborX="4172" custLinFactNeighborY="19252">
        <dgm:presLayoutVars>
          <dgm:chMax val="1"/>
          <dgm:chPref val="0"/>
          <dgm:bulletEnabled val="1"/>
        </dgm:presLayoutVars>
      </dgm:prSet>
      <dgm:spPr/>
    </dgm:pt>
    <dgm:pt modelId="{95761CF3-16DE-403D-824F-79BC90FC19AC}" type="pres">
      <dgm:prSet presAssocID="{BA51A74D-41C7-43BC-9655-8209DEB79688}" presName="sibTrans" presStyleCnt="0"/>
      <dgm:spPr/>
    </dgm:pt>
    <dgm:pt modelId="{52CBA1E4-030A-4AB0-BB2B-051AC40FE148}" type="pres">
      <dgm:prSet presAssocID="{F25B4CA1-7085-41BA-A23C-3E86C03D8979}" presName="composite" presStyleCnt="0">
        <dgm:presLayoutVars>
          <dgm:chMax val="1"/>
          <dgm:chPref val="1"/>
        </dgm:presLayoutVars>
      </dgm:prSet>
      <dgm:spPr/>
    </dgm:pt>
    <dgm:pt modelId="{0477CFD7-B336-42E8-B6F5-EF8DC8B3B57C}" type="pres">
      <dgm:prSet presAssocID="{F25B4CA1-7085-41BA-A23C-3E86C03D8979}" presName="Accent" presStyleLbl="trAlignAcc1" presStyleIdx="1" presStyleCnt="2" custScaleX="113457">
        <dgm:presLayoutVars>
          <dgm:chMax val="0"/>
          <dgm:chPref val="0"/>
        </dgm:presLayoutVars>
      </dgm:prSet>
      <dgm:spPr/>
    </dgm:pt>
    <dgm:pt modelId="{4713C9F6-B221-4B51-A3EE-254845ADCAB2}" type="pres">
      <dgm:prSet presAssocID="{F25B4CA1-7085-41BA-A23C-3E86C03D8979}" presName="Image" presStyleLbl="alignImgPlace1" presStyleIdx="1" presStyleCnt="2" custScaleX="120253" custScaleY="103079" custLinFactNeighborX="300" custLinFactNeighborY="-3422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4F88019-D63D-43F4-9837-7EDC42F27EF7}" type="pres">
      <dgm:prSet presAssocID="{F25B4CA1-7085-41BA-A23C-3E86C03D8979}" presName="ChildComposite" presStyleCnt="0"/>
      <dgm:spPr/>
    </dgm:pt>
    <dgm:pt modelId="{88D7770C-1FD3-44E7-97AC-C6CC314D549D}" type="pres">
      <dgm:prSet presAssocID="{F25B4CA1-7085-41BA-A23C-3E86C03D897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8279D71-A0DC-4B40-8D48-ED4149576A6D}" type="pres">
      <dgm:prSet presAssocID="{F25B4CA1-7085-41BA-A23C-3E86C03D8979}" presName="Parent" presStyleLbl="revTx" presStyleIdx="1" presStyleCnt="2" custScaleX="134981" custScaleY="106154">
        <dgm:presLayoutVars>
          <dgm:chMax val="1"/>
          <dgm:chPref val="0"/>
          <dgm:bulletEnabled val="1"/>
        </dgm:presLayoutVars>
      </dgm:prSet>
      <dgm:spPr/>
    </dgm:pt>
  </dgm:ptLst>
  <dgm:cxnLst>
    <dgm:cxn modelId="{53DEFC2F-FFED-4692-ADE7-9C711FC90BB9}" type="presOf" srcId="{F25B4CA1-7085-41BA-A23C-3E86C03D8979}" destId="{68279D71-A0DC-4B40-8D48-ED4149576A6D}" srcOrd="0" destOrd="0" presId="urn:microsoft.com/office/officeart/2008/layout/CaptionedPictures"/>
    <dgm:cxn modelId="{159C9F8C-3DFF-4359-8BA4-B7DC6408528F}" srcId="{4F9F3B20-8436-47F1-95F1-C90087B4B416}" destId="{1E06AF24-82FF-4772-B875-757CCAC64C77}" srcOrd="0" destOrd="0" parTransId="{9CD89756-BEB5-4ED4-8EFD-FF09075CAAC8}" sibTransId="{BA51A74D-41C7-43BC-9655-8209DEB79688}"/>
    <dgm:cxn modelId="{1FD50DA1-4888-4D28-8A5F-358B4F56B592}" type="presOf" srcId="{4F9F3B20-8436-47F1-95F1-C90087B4B416}" destId="{D05904DA-5997-493E-B150-E3BC7A3C37B0}" srcOrd="0" destOrd="0" presId="urn:microsoft.com/office/officeart/2008/layout/CaptionedPictures"/>
    <dgm:cxn modelId="{30C306AD-9C5B-4E3C-B7A4-A907E5DF570A}" srcId="{4F9F3B20-8436-47F1-95F1-C90087B4B416}" destId="{F25B4CA1-7085-41BA-A23C-3E86C03D8979}" srcOrd="1" destOrd="0" parTransId="{A6FFF6F6-B092-413E-96EF-349B5440DAE5}" sibTransId="{FD47CE8F-CC50-461E-AFB0-59A1C51840CE}"/>
    <dgm:cxn modelId="{C3E5E2C4-C34E-4C22-BAB9-D03889E992A7}" type="presOf" srcId="{1E06AF24-82FF-4772-B875-757CCAC64C77}" destId="{DCF5A419-56E7-4394-B7C8-003C53CF27D3}" srcOrd="0" destOrd="0" presId="urn:microsoft.com/office/officeart/2008/layout/CaptionedPictures"/>
    <dgm:cxn modelId="{9D3DBD5F-326F-490F-8AA1-4948F7DB34F8}" type="presParOf" srcId="{D05904DA-5997-493E-B150-E3BC7A3C37B0}" destId="{CCD36E58-5481-4A99-B737-3346BA0052CB}" srcOrd="0" destOrd="0" presId="urn:microsoft.com/office/officeart/2008/layout/CaptionedPictures"/>
    <dgm:cxn modelId="{3573892E-7553-40BA-95D5-69C0BE36852F}" type="presParOf" srcId="{CCD36E58-5481-4A99-B737-3346BA0052CB}" destId="{9085BA0E-6814-4F15-B044-F075ABA98F03}" srcOrd="0" destOrd="0" presId="urn:microsoft.com/office/officeart/2008/layout/CaptionedPictures"/>
    <dgm:cxn modelId="{EC8540D1-8022-4B43-BFAD-360DBE7DA83C}" type="presParOf" srcId="{CCD36E58-5481-4A99-B737-3346BA0052CB}" destId="{CEC09F0E-C558-4CF8-BF96-B553B825B03E}" srcOrd="1" destOrd="0" presId="urn:microsoft.com/office/officeart/2008/layout/CaptionedPictures"/>
    <dgm:cxn modelId="{7847FF89-1A89-43D5-9A32-C44B9500A849}" type="presParOf" srcId="{CCD36E58-5481-4A99-B737-3346BA0052CB}" destId="{C697DEE9-C7D6-4C00-8211-467DFC75D92A}" srcOrd="2" destOrd="0" presId="urn:microsoft.com/office/officeart/2008/layout/CaptionedPictures"/>
    <dgm:cxn modelId="{DF805226-813D-4E02-B6E6-845BB1EBE126}" type="presParOf" srcId="{C697DEE9-C7D6-4C00-8211-467DFC75D92A}" destId="{241B2343-A46D-424C-801A-0C0203D3A772}" srcOrd="0" destOrd="0" presId="urn:microsoft.com/office/officeart/2008/layout/CaptionedPictures"/>
    <dgm:cxn modelId="{B99AFCAB-4497-4E78-BF9B-B250A0002E55}" type="presParOf" srcId="{C697DEE9-C7D6-4C00-8211-467DFC75D92A}" destId="{DCF5A419-56E7-4394-B7C8-003C53CF27D3}" srcOrd="1" destOrd="0" presId="urn:microsoft.com/office/officeart/2008/layout/CaptionedPictures"/>
    <dgm:cxn modelId="{3B8039FD-5FC8-458A-A843-871B0EA03756}" type="presParOf" srcId="{D05904DA-5997-493E-B150-E3BC7A3C37B0}" destId="{95761CF3-16DE-403D-824F-79BC90FC19AC}" srcOrd="1" destOrd="0" presId="urn:microsoft.com/office/officeart/2008/layout/CaptionedPictures"/>
    <dgm:cxn modelId="{80587269-D976-4B6A-8B85-7E39E8598B16}" type="presParOf" srcId="{D05904DA-5997-493E-B150-E3BC7A3C37B0}" destId="{52CBA1E4-030A-4AB0-BB2B-051AC40FE148}" srcOrd="2" destOrd="0" presId="urn:microsoft.com/office/officeart/2008/layout/CaptionedPictures"/>
    <dgm:cxn modelId="{CE237C57-83E8-48FC-86E9-C351DD3F4576}" type="presParOf" srcId="{52CBA1E4-030A-4AB0-BB2B-051AC40FE148}" destId="{0477CFD7-B336-42E8-B6F5-EF8DC8B3B57C}" srcOrd="0" destOrd="0" presId="urn:microsoft.com/office/officeart/2008/layout/CaptionedPictures"/>
    <dgm:cxn modelId="{59BFA9D7-AD06-403B-8992-20B144F3E9DE}" type="presParOf" srcId="{52CBA1E4-030A-4AB0-BB2B-051AC40FE148}" destId="{4713C9F6-B221-4B51-A3EE-254845ADCAB2}" srcOrd="1" destOrd="0" presId="urn:microsoft.com/office/officeart/2008/layout/CaptionedPictures"/>
    <dgm:cxn modelId="{244B870D-6679-4AFD-832F-54D84B5797D6}" type="presParOf" srcId="{52CBA1E4-030A-4AB0-BB2B-051AC40FE148}" destId="{74F88019-D63D-43F4-9837-7EDC42F27EF7}" srcOrd="2" destOrd="0" presId="urn:microsoft.com/office/officeart/2008/layout/CaptionedPictures"/>
    <dgm:cxn modelId="{D6C67A1A-D45B-4EC4-8CDF-B11057195A7A}" type="presParOf" srcId="{74F88019-D63D-43F4-9837-7EDC42F27EF7}" destId="{88D7770C-1FD3-44E7-97AC-C6CC314D549D}" srcOrd="0" destOrd="0" presId="urn:microsoft.com/office/officeart/2008/layout/CaptionedPictures"/>
    <dgm:cxn modelId="{9DDFAAA4-F31F-4B5B-9342-EA68C3D0DE00}" type="presParOf" srcId="{74F88019-D63D-43F4-9837-7EDC42F27EF7}" destId="{68279D71-A0DC-4B40-8D48-ED4149576A6D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E82F77-258F-492D-9CFE-45CD922464C1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8D6937BE-5DD4-4B36-94A0-9667FE8597DC}">
      <dgm:prSet phldrT="[Text]" custT="1"/>
      <dgm:spPr/>
      <dgm:t>
        <a:bodyPr/>
        <a:lstStyle/>
        <a:p>
          <a:r>
            <a:rPr lang="en-US" sz="1200" b="1" dirty="0">
              <a:solidFill>
                <a:schemeClr val="tx1"/>
              </a:solidFill>
              <a:latin typeface="Footlight MT Light" panose="0204060206030A020304" pitchFamily="18" charset="0"/>
            </a:rPr>
            <a:t>Generate knowledge</a:t>
          </a:r>
          <a:endParaRPr lang="en-IN" sz="1200" b="1" dirty="0">
            <a:solidFill>
              <a:schemeClr val="tx1"/>
            </a:solidFill>
            <a:latin typeface="Footlight MT Light" panose="0204060206030A020304" pitchFamily="18" charset="0"/>
          </a:endParaRPr>
        </a:p>
      </dgm:t>
    </dgm:pt>
    <dgm:pt modelId="{AA4C3835-2DAC-4EE7-A3C5-F4381CB0C884}" type="parTrans" cxnId="{C593CF2F-6BE0-4D1E-8486-A95BC7D97F05}">
      <dgm:prSet/>
      <dgm:spPr/>
      <dgm:t>
        <a:bodyPr/>
        <a:lstStyle/>
        <a:p>
          <a:endParaRPr lang="en-IN"/>
        </a:p>
      </dgm:t>
    </dgm:pt>
    <dgm:pt modelId="{DE43DD3B-E2C2-4699-9ED9-23EAD8D5F999}" type="sibTrans" cxnId="{C593CF2F-6BE0-4D1E-8486-A95BC7D97F05}">
      <dgm:prSet/>
      <dgm:spPr/>
      <dgm:t>
        <a:bodyPr/>
        <a:lstStyle/>
        <a:p>
          <a:endParaRPr lang="en-IN"/>
        </a:p>
      </dgm:t>
    </dgm:pt>
    <dgm:pt modelId="{18B70571-1C94-49C0-8FDE-27494562B3BE}">
      <dgm:prSet phldrT="[Text]" custT="1"/>
      <dgm:spPr/>
      <dgm:t>
        <a:bodyPr/>
        <a:lstStyle/>
        <a:p>
          <a:r>
            <a:rPr lang="en-IN" sz="1200" b="1" dirty="0">
              <a:solidFill>
                <a:schemeClr val="tx1"/>
              </a:solidFill>
              <a:latin typeface="Footlight MT Light" panose="0204060206030A020304" pitchFamily="18" charset="0"/>
            </a:rPr>
            <a:t>Knowledge Dissemination </a:t>
          </a:r>
        </a:p>
      </dgm:t>
    </dgm:pt>
    <dgm:pt modelId="{86442B6C-1A01-43B5-8935-C9E7B6FB9007}" type="parTrans" cxnId="{A549F463-4226-4ED0-AD55-FB2353180B92}">
      <dgm:prSet/>
      <dgm:spPr/>
      <dgm:t>
        <a:bodyPr/>
        <a:lstStyle/>
        <a:p>
          <a:endParaRPr lang="en-IN"/>
        </a:p>
      </dgm:t>
    </dgm:pt>
    <dgm:pt modelId="{FF066415-B38A-4750-848C-6A542B3D176A}" type="sibTrans" cxnId="{A549F463-4226-4ED0-AD55-FB2353180B92}">
      <dgm:prSet/>
      <dgm:spPr/>
      <dgm:t>
        <a:bodyPr/>
        <a:lstStyle/>
        <a:p>
          <a:endParaRPr lang="en-IN"/>
        </a:p>
      </dgm:t>
    </dgm:pt>
    <dgm:pt modelId="{6F863C2C-C759-4D76-A667-B7887C61D768}">
      <dgm:prSet phldrT="[Text]" custT="1"/>
      <dgm:spPr/>
      <dgm:t>
        <a:bodyPr/>
        <a:lstStyle/>
        <a:p>
          <a:r>
            <a:rPr lang="en-IN" sz="1100" b="1" dirty="0">
              <a:solidFill>
                <a:schemeClr val="tx1"/>
              </a:solidFill>
              <a:latin typeface="Footlight MT Light" panose="0204060206030A020304" pitchFamily="18" charset="0"/>
            </a:rPr>
            <a:t>Build capacities of future leaders &amp; professionals</a:t>
          </a:r>
        </a:p>
      </dgm:t>
    </dgm:pt>
    <dgm:pt modelId="{0EBFE0CF-A5CC-4EFD-891C-4CD575CE1983}" type="parTrans" cxnId="{0135B0FB-210A-4193-AB8F-D029D9C60D83}">
      <dgm:prSet/>
      <dgm:spPr/>
      <dgm:t>
        <a:bodyPr/>
        <a:lstStyle/>
        <a:p>
          <a:endParaRPr lang="en-IN"/>
        </a:p>
      </dgm:t>
    </dgm:pt>
    <dgm:pt modelId="{ADCF197B-A891-40C4-B7FF-D4CA52CDBEE3}" type="sibTrans" cxnId="{0135B0FB-210A-4193-AB8F-D029D9C60D83}">
      <dgm:prSet/>
      <dgm:spPr/>
      <dgm:t>
        <a:bodyPr/>
        <a:lstStyle/>
        <a:p>
          <a:endParaRPr lang="en-IN"/>
        </a:p>
      </dgm:t>
    </dgm:pt>
    <dgm:pt modelId="{757B1706-9DE9-4C3A-83F4-FB58508A2133}">
      <dgm:prSet phldrT="[Text]" custT="1"/>
      <dgm:spPr/>
      <dgm:t>
        <a:bodyPr/>
        <a:lstStyle/>
        <a:p>
          <a:r>
            <a:rPr lang="en-IN" sz="1200" b="1" dirty="0">
              <a:solidFill>
                <a:schemeClr val="tx1"/>
              </a:solidFill>
              <a:latin typeface="Footlight MT Light" panose="0204060206030A020304" pitchFamily="18" charset="0"/>
            </a:rPr>
            <a:t>Consulting and Outreach</a:t>
          </a:r>
        </a:p>
      </dgm:t>
    </dgm:pt>
    <dgm:pt modelId="{9E1471D0-A710-4CCE-8697-498158B08AC9}" type="parTrans" cxnId="{98267EFF-616E-42E6-9402-6863873BAB04}">
      <dgm:prSet/>
      <dgm:spPr/>
      <dgm:t>
        <a:bodyPr/>
        <a:lstStyle/>
        <a:p>
          <a:endParaRPr lang="en-IN"/>
        </a:p>
      </dgm:t>
    </dgm:pt>
    <dgm:pt modelId="{D5D72997-3F99-477E-802A-1F86F19097F5}" type="sibTrans" cxnId="{98267EFF-616E-42E6-9402-6863873BAB04}">
      <dgm:prSet/>
      <dgm:spPr/>
      <dgm:t>
        <a:bodyPr/>
        <a:lstStyle/>
        <a:p>
          <a:endParaRPr lang="en-IN"/>
        </a:p>
      </dgm:t>
    </dgm:pt>
    <dgm:pt modelId="{7117DD05-6C7E-4F36-BBC7-1299C3788DB3}" type="pres">
      <dgm:prSet presAssocID="{34E82F77-258F-492D-9CFE-45CD922464C1}" presName="matrix" presStyleCnt="0">
        <dgm:presLayoutVars>
          <dgm:chMax val="1"/>
          <dgm:dir/>
          <dgm:resizeHandles val="exact"/>
        </dgm:presLayoutVars>
      </dgm:prSet>
      <dgm:spPr/>
    </dgm:pt>
    <dgm:pt modelId="{6BFA35FA-5C2D-4A23-BB8B-F32E0A2F7007}" type="pres">
      <dgm:prSet presAssocID="{34E82F77-258F-492D-9CFE-45CD922464C1}" presName="diamond" presStyleLbl="bgShp" presStyleIdx="0" presStyleCnt="1"/>
      <dgm:spPr/>
    </dgm:pt>
    <dgm:pt modelId="{FF8FDBD3-9ACB-43E7-A93D-9E010B2ACEE7}" type="pres">
      <dgm:prSet presAssocID="{34E82F77-258F-492D-9CFE-45CD922464C1}" presName="quad1" presStyleLbl="node1" presStyleIdx="0" presStyleCnt="4" custLinFactNeighborX="-7568" custLinFactNeighborY="1243">
        <dgm:presLayoutVars>
          <dgm:chMax val="0"/>
          <dgm:chPref val="0"/>
          <dgm:bulletEnabled val="1"/>
        </dgm:presLayoutVars>
      </dgm:prSet>
      <dgm:spPr/>
    </dgm:pt>
    <dgm:pt modelId="{26A77E7C-8798-4D5F-B0F2-B5688AB797B9}" type="pres">
      <dgm:prSet presAssocID="{34E82F77-258F-492D-9CFE-45CD922464C1}" presName="quad2" presStyleLbl="node1" presStyleIdx="1" presStyleCnt="4" custScaleX="125138">
        <dgm:presLayoutVars>
          <dgm:chMax val="0"/>
          <dgm:chPref val="0"/>
          <dgm:bulletEnabled val="1"/>
        </dgm:presLayoutVars>
      </dgm:prSet>
      <dgm:spPr/>
    </dgm:pt>
    <dgm:pt modelId="{7F172BC9-00C2-408B-B614-B7F5DFA1543B}" type="pres">
      <dgm:prSet presAssocID="{34E82F77-258F-492D-9CFE-45CD922464C1}" presName="quad3" presStyleLbl="node1" presStyleIdx="2" presStyleCnt="4" custScaleX="106866">
        <dgm:presLayoutVars>
          <dgm:chMax val="0"/>
          <dgm:chPref val="0"/>
          <dgm:bulletEnabled val="1"/>
        </dgm:presLayoutVars>
      </dgm:prSet>
      <dgm:spPr/>
    </dgm:pt>
    <dgm:pt modelId="{BFFDDA0C-FFB1-47FC-B4C4-AED4DF3D4016}" type="pres">
      <dgm:prSet presAssocID="{34E82F77-258F-492D-9CFE-45CD922464C1}" presName="quad4" presStyleLbl="node1" presStyleIdx="3" presStyleCnt="4" custScaleX="108783">
        <dgm:presLayoutVars>
          <dgm:chMax val="0"/>
          <dgm:chPref val="0"/>
          <dgm:bulletEnabled val="1"/>
        </dgm:presLayoutVars>
      </dgm:prSet>
      <dgm:spPr/>
    </dgm:pt>
  </dgm:ptLst>
  <dgm:cxnLst>
    <dgm:cxn modelId="{EE6A9E1C-9034-4125-A0BE-0060BF13D2C9}" type="presOf" srcId="{757B1706-9DE9-4C3A-83F4-FB58508A2133}" destId="{BFFDDA0C-FFB1-47FC-B4C4-AED4DF3D4016}" srcOrd="0" destOrd="0" presId="urn:microsoft.com/office/officeart/2005/8/layout/matrix3"/>
    <dgm:cxn modelId="{4BC9262C-6C06-4F19-BCB9-BC105C275304}" type="presOf" srcId="{34E82F77-258F-492D-9CFE-45CD922464C1}" destId="{7117DD05-6C7E-4F36-BBC7-1299C3788DB3}" srcOrd="0" destOrd="0" presId="urn:microsoft.com/office/officeart/2005/8/layout/matrix3"/>
    <dgm:cxn modelId="{5BBB272F-7D75-47E6-B541-DBDA21CB9A98}" type="presOf" srcId="{6F863C2C-C759-4D76-A667-B7887C61D768}" destId="{7F172BC9-00C2-408B-B614-B7F5DFA1543B}" srcOrd="0" destOrd="0" presId="urn:microsoft.com/office/officeart/2005/8/layout/matrix3"/>
    <dgm:cxn modelId="{C593CF2F-6BE0-4D1E-8486-A95BC7D97F05}" srcId="{34E82F77-258F-492D-9CFE-45CD922464C1}" destId="{8D6937BE-5DD4-4B36-94A0-9667FE8597DC}" srcOrd="0" destOrd="0" parTransId="{AA4C3835-2DAC-4EE7-A3C5-F4381CB0C884}" sibTransId="{DE43DD3B-E2C2-4699-9ED9-23EAD8D5F999}"/>
    <dgm:cxn modelId="{47992132-66BE-4D50-A79F-C3012318D4A2}" type="presOf" srcId="{18B70571-1C94-49C0-8FDE-27494562B3BE}" destId="{26A77E7C-8798-4D5F-B0F2-B5688AB797B9}" srcOrd="0" destOrd="0" presId="urn:microsoft.com/office/officeart/2005/8/layout/matrix3"/>
    <dgm:cxn modelId="{A549F463-4226-4ED0-AD55-FB2353180B92}" srcId="{34E82F77-258F-492D-9CFE-45CD922464C1}" destId="{18B70571-1C94-49C0-8FDE-27494562B3BE}" srcOrd="1" destOrd="0" parTransId="{86442B6C-1A01-43B5-8935-C9E7B6FB9007}" sibTransId="{FF066415-B38A-4750-848C-6A542B3D176A}"/>
    <dgm:cxn modelId="{7E457F65-7ADA-4A8C-AB51-001CA7770F07}" type="presOf" srcId="{8D6937BE-5DD4-4B36-94A0-9667FE8597DC}" destId="{FF8FDBD3-9ACB-43E7-A93D-9E010B2ACEE7}" srcOrd="0" destOrd="0" presId="urn:microsoft.com/office/officeart/2005/8/layout/matrix3"/>
    <dgm:cxn modelId="{0135B0FB-210A-4193-AB8F-D029D9C60D83}" srcId="{34E82F77-258F-492D-9CFE-45CD922464C1}" destId="{6F863C2C-C759-4D76-A667-B7887C61D768}" srcOrd="2" destOrd="0" parTransId="{0EBFE0CF-A5CC-4EFD-891C-4CD575CE1983}" sibTransId="{ADCF197B-A891-40C4-B7FF-D4CA52CDBEE3}"/>
    <dgm:cxn modelId="{98267EFF-616E-42E6-9402-6863873BAB04}" srcId="{34E82F77-258F-492D-9CFE-45CD922464C1}" destId="{757B1706-9DE9-4C3A-83F4-FB58508A2133}" srcOrd="3" destOrd="0" parTransId="{9E1471D0-A710-4CCE-8697-498158B08AC9}" sibTransId="{D5D72997-3F99-477E-802A-1F86F19097F5}"/>
    <dgm:cxn modelId="{4CF6307A-4524-44C2-A62E-4AE821920E66}" type="presParOf" srcId="{7117DD05-6C7E-4F36-BBC7-1299C3788DB3}" destId="{6BFA35FA-5C2D-4A23-BB8B-F32E0A2F7007}" srcOrd="0" destOrd="0" presId="urn:microsoft.com/office/officeart/2005/8/layout/matrix3"/>
    <dgm:cxn modelId="{2D215568-A224-49DE-885F-FC037FF8575F}" type="presParOf" srcId="{7117DD05-6C7E-4F36-BBC7-1299C3788DB3}" destId="{FF8FDBD3-9ACB-43E7-A93D-9E010B2ACEE7}" srcOrd="1" destOrd="0" presId="urn:microsoft.com/office/officeart/2005/8/layout/matrix3"/>
    <dgm:cxn modelId="{50ADE3B1-4C83-4800-A51C-92DDB5EDBE74}" type="presParOf" srcId="{7117DD05-6C7E-4F36-BBC7-1299C3788DB3}" destId="{26A77E7C-8798-4D5F-B0F2-B5688AB797B9}" srcOrd="2" destOrd="0" presId="urn:microsoft.com/office/officeart/2005/8/layout/matrix3"/>
    <dgm:cxn modelId="{DE363C2E-A4D9-4A4C-9EF3-3BEEFFC664B2}" type="presParOf" srcId="{7117DD05-6C7E-4F36-BBC7-1299C3788DB3}" destId="{7F172BC9-00C2-408B-B614-B7F5DFA1543B}" srcOrd="3" destOrd="0" presId="urn:microsoft.com/office/officeart/2005/8/layout/matrix3"/>
    <dgm:cxn modelId="{12D794C8-D336-4609-8445-2B65AD1AD992}" type="presParOf" srcId="{7117DD05-6C7E-4F36-BBC7-1299C3788DB3}" destId="{BFFDDA0C-FFB1-47FC-B4C4-AED4DF3D401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6216C1-0BD7-4B9D-B867-04F336EEDE28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C94FE1-D5EB-4F9D-8AF3-BAF444CB4855}">
      <dgm:prSet phldrT="[Text]" custT="1"/>
      <dgm:spPr/>
      <dgm:t>
        <a:bodyPr/>
        <a:lstStyle/>
        <a:p>
          <a:pPr algn="ctr"/>
          <a:endParaRPr lang="en-US" sz="1100" b="1" dirty="0">
            <a:latin typeface="Footlight MT Light" panose="0204060206030A020304" pitchFamily="18" charset="0"/>
          </a:endParaRPr>
        </a:p>
        <a:p>
          <a:pPr algn="ctr"/>
          <a:r>
            <a:rPr lang="en-US" sz="1100" b="1" dirty="0">
              <a:latin typeface="Footlight MT Light" panose="0204060206030A020304" pitchFamily="18" charset="0"/>
            </a:rPr>
            <a:t>Knowledge Creation</a:t>
          </a:r>
        </a:p>
        <a:p>
          <a:pPr algn="l"/>
          <a:endParaRPr lang="en-US" sz="1100" dirty="0">
            <a:latin typeface="Footlight MT Light" panose="0204060206030A020304" pitchFamily="18" charset="0"/>
          </a:endParaRPr>
        </a:p>
      </dgm:t>
    </dgm:pt>
    <dgm:pt modelId="{BB52FFB5-7682-44AC-9084-CD4B2C0CA0AF}" type="parTrans" cxnId="{7C1B9379-0AEE-4AED-9056-24F63468E464}">
      <dgm:prSet/>
      <dgm:spPr/>
      <dgm:t>
        <a:bodyPr/>
        <a:lstStyle/>
        <a:p>
          <a:endParaRPr lang="en-US"/>
        </a:p>
      </dgm:t>
    </dgm:pt>
    <dgm:pt modelId="{67BD4859-43F6-4C78-9382-4A9C88B09C7A}" type="sibTrans" cxnId="{7C1B9379-0AEE-4AED-9056-24F63468E464}">
      <dgm:prSet/>
      <dgm:spPr/>
      <dgm:t>
        <a:bodyPr/>
        <a:lstStyle/>
        <a:p>
          <a:endParaRPr lang="en-US"/>
        </a:p>
      </dgm:t>
    </dgm:pt>
    <dgm:pt modelId="{AD25DFF9-59AB-4770-907A-C1CE2AE2FF07}">
      <dgm:prSet phldrT="[Text]" custT="1"/>
      <dgm:spPr/>
      <dgm:t>
        <a:bodyPr/>
        <a:lstStyle/>
        <a:p>
          <a:pPr algn="ctr"/>
          <a:endParaRPr lang="en-US" sz="1100" b="1" dirty="0">
            <a:latin typeface="Footlight MT Light" panose="0204060206030A020304" pitchFamily="18" charset="0"/>
          </a:endParaRPr>
        </a:p>
        <a:p>
          <a:pPr algn="ctr"/>
          <a:r>
            <a:rPr lang="en-US" sz="1100" b="1" dirty="0">
              <a:latin typeface="Footlight MT Light" panose="0204060206030A020304" pitchFamily="18" charset="0"/>
            </a:rPr>
            <a:t>Knowledge Dissemination</a:t>
          </a:r>
        </a:p>
        <a:p>
          <a:pPr algn="l"/>
          <a:endParaRPr lang="en-US" sz="1100" dirty="0">
            <a:latin typeface="Footlight MT Light" panose="0204060206030A020304" pitchFamily="18" charset="0"/>
          </a:endParaRPr>
        </a:p>
      </dgm:t>
    </dgm:pt>
    <dgm:pt modelId="{8C03D33F-81BA-4EB0-A63D-A668E36ED09D}" type="parTrans" cxnId="{2260D5E2-4B89-49C2-A138-28C63A8831FB}">
      <dgm:prSet/>
      <dgm:spPr/>
      <dgm:t>
        <a:bodyPr/>
        <a:lstStyle/>
        <a:p>
          <a:endParaRPr lang="en-US"/>
        </a:p>
      </dgm:t>
    </dgm:pt>
    <dgm:pt modelId="{5794239E-BA8A-4E31-926F-1F1315810868}" type="sibTrans" cxnId="{2260D5E2-4B89-49C2-A138-28C63A8831FB}">
      <dgm:prSet/>
      <dgm:spPr/>
      <dgm:t>
        <a:bodyPr/>
        <a:lstStyle/>
        <a:p>
          <a:endParaRPr lang="en-US"/>
        </a:p>
      </dgm:t>
    </dgm:pt>
    <dgm:pt modelId="{193AD47C-4A51-4015-9D1C-B312DD2D1D7D}">
      <dgm:prSet phldrT="[Text]" custT="1"/>
      <dgm:spPr/>
      <dgm:t>
        <a:bodyPr/>
        <a:lstStyle/>
        <a:p>
          <a:pPr algn="ctr"/>
          <a:endParaRPr lang="en-US" sz="1100" b="1" dirty="0">
            <a:latin typeface="Footlight MT Light" panose="0204060206030A020304" pitchFamily="18" charset="0"/>
          </a:endParaRPr>
        </a:p>
        <a:p>
          <a:pPr algn="ctr"/>
          <a:r>
            <a:rPr lang="en-US" sz="1100" b="1" dirty="0">
              <a:latin typeface="Footlight MT Light" panose="0204060206030A020304" pitchFamily="18" charset="0"/>
            </a:rPr>
            <a:t>Knowledge Application</a:t>
          </a:r>
        </a:p>
        <a:p>
          <a:pPr algn="l"/>
          <a:endParaRPr lang="en-US" sz="1100" dirty="0">
            <a:latin typeface="Footlight MT Light" panose="0204060206030A020304" pitchFamily="18" charset="0"/>
          </a:endParaRPr>
        </a:p>
      </dgm:t>
    </dgm:pt>
    <dgm:pt modelId="{F8C0A038-FE2A-4C5C-B7FA-5FF153F8CB2A}" type="parTrans" cxnId="{234219BC-7F1F-4783-BAC5-9F0DEB7D9070}">
      <dgm:prSet/>
      <dgm:spPr/>
      <dgm:t>
        <a:bodyPr/>
        <a:lstStyle/>
        <a:p>
          <a:endParaRPr lang="en-US"/>
        </a:p>
      </dgm:t>
    </dgm:pt>
    <dgm:pt modelId="{E78276F5-311E-4909-9C68-7754A7DCA07D}" type="sibTrans" cxnId="{234219BC-7F1F-4783-BAC5-9F0DEB7D9070}">
      <dgm:prSet/>
      <dgm:spPr/>
      <dgm:t>
        <a:bodyPr/>
        <a:lstStyle/>
        <a:p>
          <a:endParaRPr lang="en-US"/>
        </a:p>
      </dgm:t>
    </dgm:pt>
    <dgm:pt modelId="{DC331A74-1F5C-497C-8CFF-7A5763F57940}" type="pres">
      <dgm:prSet presAssocID="{736216C1-0BD7-4B9D-B867-04F336EEDE28}" presName="diagram" presStyleCnt="0">
        <dgm:presLayoutVars>
          <dgm:dir/>
          <dgm:resizeHandles val="exact"/>
        </dgm:presLayoutVars>
      </dgm:prSet>
      <dgm:spPr/>
    </dgm:pt>
    <dgm:pt modelId="{03D8688A-EEC8-4239-AD68-C3A9FD94861B}" type="pres">
      <dgm:prSet presAssocID="{CEC94FE1-D5EB-4F9D-8AF3-BAF444CB4855}" presName="node" presStyleLbl="node1" presStyleIdx="0" presStyleCnt="3" custScaleX="119925" custScaleY="116667">
        <dgm:presLayoutVars>
          <dgm:bulletEnabled val="1"/>
        </dgm:presLayoutVars>
      </dgm:prSet>
      <dgm:spPr/>
    </dgm:pt>
    <dgm:pt modelId="{DA865677-3AB0-4D59-AC5B-F22D62A8F917}" type="pres">
      <dgm:prSet presAssocID="{67BD4859-43F6-4C78-9382-4A9C88B09C7A}" presName="sibTrans" presStyleCnt="0"/>
      <dgm:spPr/>
    </dgm:pt>
    <dgm:pt modelId="{E21AB79C-A630-4F64-90E5-20ED80AE754A}" type="pres">
      <dgm:prSet presAssocID="{AD25DFF9-59AB-4770-907A-C1CE2AE2FF07}" presName="node" presStyleLbl="node1" presStyleIdx="1" presStyleCnt="3" custScaleX="126530" custScaleY="116466" custLinFactNeighborX="-4098" custLinFactNeighborY="-168">
        <dgm:presLayoutVars>
          <dgm:bulletEnabled val="1"/>
        </dgm:presLayoutVars>
      </dgm:prSet>
      <dgm:spPr/>
    </dgm:pt>
    <dgm:pt modelId="{6EDA09E3-CFBE-49BF-9EC6-2A85285327C0}" type="pres">
      <dgm:prSet presAssocID="{5794239E-BA8A-4E31-926F-1F1315810868}" presName="sibTrans" presStyleCnt="0"/>
      <dgm:spPr/>
    </dgm:pt>
    <dgm:pt modelId="{7B562B71-0ED3-4B5D-81AC-3429B1BC4BB9}" type="pres">
      <dgm:prSet presAssocID="{193AD47C-4A51-4015-9D1C-B312DD2D1D7D}" presName="node" presStyleLbl="node1" presStyleIdx="2" presStyleCnt="3" custScaleX="144985" custScaleY="116466">
        <dgm:presLayoutVars>
          <dgm:bulletEnabled val="1"/>
        </dgm:presLayoutVars>
      </dgm:prSet>
      <dgm:spPr/>
    </dgm:pt>
  </dgm:ptLst>
  <dgm:cxnLst>
    <dgm:cxn modelId="{B1A7DA33-7E66-408C-A1F1-5071BDB6D4D9}" type="presOf" srcId="{AD25DFF9-59AB-4770-907A-C1CE2AE2FF07}" destId="{E21AB79C-A630-4F64-90E5-20ED80AE754A}" srcOrd="0" destOrd="0" presId="urn:microsoft.com/office/officeart/2005/8/layout/default"/>
    <dgm:cxn modelId="{FD770C62-978F-4C9B-8D0C-5DC3D15D0C0B}" type="presOf" srcId="{736216C1-0BD7-4B9D-B867-04F336EEDE28}" destId="{DC331A74-1F5C-497C-8CFF-7A5763F57940}" srcOrd="0" destOrd="0" presId="urn:microsoft.com/office/officeart/2005/8/layout/default"/>
    <dgm:cxn modelId="{AAF3F964-BF84-4CBF-BD9D-786E87E3299E}" type="presOf" srcId="{193AD47C-4A51-4015-9D1C-B312DD2D1D7D}" destId="{7B562B71-0ED3-4B5D-81AC-3429B1BC4BB9}" srcOrd="0" destOrd="0" presId="urn:microsoft.com/office/officeart/2005/8/layout/default"/>
    <dgm:cxn modelId="{7C1B9379-0AEE-4AED-9056-24F63468E464}" srcId="{736216C1-0BD7-4B9D-B867-04F336EEDE28}" destId="{CEC94FE1-D5EB-4F9D-8AF3-BAF444CB4855}" srcOrd="0" destOrd="0" parTransId="{BB52FFB5-7682-44AC-9084-CD4B2C0CA0AF}" sibTransId="{67BD4859-43F6-4C78-9382-4A9C88B09C7A}"/>
    <dgm:cxn modelId="{A40C01AF-A50F-4943-9C50-65FF4F2F5605}" type="presOf" srcId="{CEC94FE1-D5EB-4F9D-8AF3-BAF444CB4855}" destId="{03D8688A-EEC8-4239-AD68-C3A9FD94861B}" srcOrd="0" destOrd="0" presId="urn:microsoft.com/office/officeart/2005/8/layout/default"/>
    <dgm:cxn modelId="{234219BC-7F1F-4783-BAC5-9F0DEB7D9070}" srcId="{736216C1-0BD7-4B9D-B867-04F336EEDE28}" destId="{193AD47C-4A51-4015-9D1C-B312DD2D1D7D}" srcOrd="2" destOrd="0" parTransId="{F8C0A038-FE2A-4C5C-B7FA-5FF153F8CB2A}" sibTransId="{E78276F5-311E-4909-9C68-7754A7DCA07D}"/>
    <dgm:cxn modelId="{2260D5E2-4B89-49C2-A138-28C63A8831FB}" srcId="{736216C1-0BD7-4B9D-B867-04F336EEDE28}" destId="{AD25DFF9-59AB-4770-907A-C1CE2AE2FF07}" srcOrd="1" destOrd="0" parTransId="{8C03D33F-81BA-4EB0-A63D-A668E36ED09D}" sibTransId="{5794239E-BA8A-4E31-926F-1F1315810868}"/>
    <dgm:cxn modelId="{616A9D2F-F569-4166-A71A-09AA16C69E2E}" type="presParOf" srcId="{DC331A74-1F5C-497C-8CFF-7A5763F57940}" destId="{03D8688A-EEC8-4239-AD68-C3A9FD94861B}" srcOrd="0" destOrd="0" presId="urn:microsoft.com/office/officeart/2005/8/layout/default"/>
    <dgm:cxn modelId="{70675C1A-7381-46C8-99C7-164C8CDA4C89}" type="presParOf" srcId="{DC331A74-1F5C-497C-8CFF-7A5763F57940}" destId="{DA865677-3AB0-4D59-AC5B-F22D62A8F917}" srcOrd="1" destOrd="0" presId="urn:microsoft.com/office/officeart/2005/8/layout/default"/>
    <dgm:cxn modelId="{E81334F7-6AC6-4B74-8034-836A6ABA2213}" type="presParOf" srcId="{DC331A74-1F5C-497C-8CFF-7A5763F57940}" destId="{E21AB79C-A630-4F64-90E5-20ED80AE754A}" srcOrd="2" destOrd="0" presId="urn:microsoft.com/office/officeart/2005/8/layout/default"/>
    <dgm:cxn modelId="{6FC06CF3-2478-4EB2-8C4C-F713EBA62A5F}" type="presParOf" srcId="{DC331A74-1F5C-497C-8CFF-7A5763F57940}" destId="{6EDA09E3-CFBE-49BF-9EC6-2A85285327C0}" srcOrd="3" destOrd="0" presId="urn:microsoft.com/office/officeart/2005/8/layout/default"/>
    <dgm:cxn modelId="{AFB1B5B5-94FC-4523-BCA0-51FC0D592701}" type="presParOf" srcId="{DC331A74-1F5C-497C-8CFF-7A5763F57940}" destId="{7B562B71-0ED3-4B5D-81AC-3429B1BC4BB9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9938B3-5634-458D-AFFB-98CCC9D22BA2}" type="doc">
      <dgm:prSet loTypeId="urn:microsoft.com/office/officeart/2005/8/layout/arrow2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E45C4B93-BE9C-40B6-930B-6A9EABEC767D}">
      <dgm:prSet phldrT="[Text]" custT="1"/>
      <dgm:spPr/>
      <dgm:t>
        <a:bodyPr/>
        <a:lstStyle/>
        <a:p>
          <a:r>
            <a:rPr lang="en-US" sz="2400" b="1" dirty="0">
              <a:latin typeface="Footlight MT Light" panose="0204060206030A020304" pitchFamily="18" charset="0"/>
            </a:rPr>
            <a:t>Carbon literacy</a:t>
          </a:r>
          <a:endParaRPr lang="en-IN" sz="2400" b="1" dirty="0">
            <a:latin typeface="Footlight MT Light" panose="0204060206030A020304" pitchFamily="18" charset="0"/>
          </a:endParaRPr>
        </a:p>
      </dgm:t>
    </dgm:pt>
    <dgm:pt modelId="{74BB4C1E-D715-4174-BB5B-FCCA5A1F7168}" type="parTrans" cxnId="{9607A80F-9431-45C5-9051-3D1A69922A31}">
      <dgm:prSet/>
      <dgm:spPr/>
      <dgm:t>
        <a:bodyPr/>
        <a:lstStyle/>
        <a:p>
          <a:endParaRPr lang="en-IN"/>
        </a:p>
      </dgm:t>
    </dgm:pt>
    <dgm:pt modelId="{FBFA09D4-41E7-438C-B905-C73061050180}" type="sibTrans" cxnId="{9607A80F-9431-45C5-9051-3D1A69922A31}">
      <dgm:prSet/>
      <dgm:spPr/>
      <dgm:t>
        <a:bodyPr/>
        <a:lstStyle/>
        <a:p>
          <a:endParaRPr lang="en-IN"/>
        </a:p>
      </dgm:t>
    </dgm:pt>
    <dgm:pt modelId="{94E6113C-D2AA-46B3-B33E-105CEF31B940}">
      <dgm:prSet phldrT="[Text]" custT="1"/>
      <dgm:spPr/>
      <dgm:t>
        <a:bodyPr/>
        <a:lstStyle/>
        <a:p>
          <a:r>
            <a:rPr lang="en-US" sz="2400" b="1" dirty="0">
              <a:latin typeface="Footlight MT Light" panose="0204060206030A020304" pitchFamily="18" charset="0"/>
            </a:rPr>
            <a:t>Care for the well-being of Humanity </a:t>
          </a:r>
          <a:endParaRPr lang="en-IN" sz="2400" b="1" dirty="0">
            <a:latin typeface="Footlight MT Light" panose="0204060206030A020304" pitchFamily="18" charset="0"/>
          </a:endParaRPr>
        </a:p>
      </dgm:t>
    </dgm:pt>
    <dgm:pt modelId="{DB131165-9E9A-4C1C-A23C-B3C286FED0FE}" type="parTrans" cxnId="{16438D42-DCBF-4F7E-82ED-D044D749DD00}">
      <dgm:prSet/>
      <dgm:spPr/>
      <dgm:t>
        <a:bodyPr/>
        <a:lstStyle/>
        <a:p>
          <a:endParaRPr lang="en-IN"/>
        </a:p>
      </dgm:t>
    </dgm:pt>
    <dgm:pt modelId="{3F0B45C2-4812-4DDF-A252-CDF701663B67}" type="sibTrans" cxnId="{16438D42-DCBF-4F7E-82ED-D044D749DD00}">
      <dgm:prSet/>
      <dgm:spPr/>
      <dgm:t>
        <a:bodyPr/>
        <a:lstStyle/>
        <a:p>
          <a:endParaRPr lang="en-IN"/>
        </a:p>
      </dgm:t>
    </dgm:pt>
    <dgm:pt modelId="{6D0B440D-0266-47CF-B5CB-DF199CA056DA}">
      <dgm:prSet phldrT="[Text]" custT="1"/>
      <dgm:spPr/>
      <dgm:t>
        <a:bodyPr/>
        <a:lstStyle/>
        <a:p>
          <a:r>
            <a:rPr lang="en-US" sz="2400" b="1" dirty="0">
              <a:latin typeface="Footlight MT Light" panose="0204060206030A020304" pitchFamily="18" charset="0"/>
            </a:rPr>
            <a:t>Systems thinking </a:t>
          </a:r>
          <a:endParaRPr lang="en-IN" sz="2400" b="1" dirty="0">
            <a:latin typeface="Footlight MT Light" panose="0204060206030A020304" pitchFamily="18" charset="0"/>
          </a:endParaRPr>
        </a:p>
      </dgm:t>
    </dgm:pt>
    <dgm:pt modelId="{4477787D-DEA1-4EEB-8E57-650B46CA292C}" type="parTrans" cxnId="{C5639F33-BD22-4001-9E3B-F4B2832D17C9}">
      <dgm:prSet/>
      <dgm:spPr/>
      <dgm:t>
        <a:bodyPr/>
        <a:lstStyle/>
        <a:p>
          <a:endParaRPr lang="en-IN"/>
        </a:p>
      </dgm:t>
    </dgm:pt>
    <dgm:pt modelId="{8DC58C5E-E865-43BB-AA96-CCB5E7E618C7}" type="sibTrans" cxnId="{C5639F33-BD22-4001-9E3B-F4B2832D17C9}">
      <dgm:prSet/>
      <dgm:spPr/>
      <dgm:t>
        <a:bodyPr/>
        <a:lstStyle/>
        <a:p>
          <a:endParaRPr lang="en-IN"/>
        </a:p>
      </dgm:t>
    </dgm:pt>
    <dgm:pt modelId="{D4395F82-EDDC-41D5-8B30-44E5784DC09F}">
      <dgm:prSet/>
      <dgm:spPr/>
      <dgm:t>
        <a:bodyPr/>
        <a:lstStyle/>
        <a:p>
          <a:endParaRPr lang="en-IN"/>
        </a:p>
      </dgm:t>
    </dgm:pt>
    <dgm:pt modelId="{3F4E3D01-AECA-45CC-B6F9-06956D23C1AE}" type="parTrans" cxnId="{1AC1EACE-7C17-4943-A7B4-9DC34EEA20CA}">
      <dgm:prSet/>
      <dgm:spPr/>
      <dgm:t>
        <a:bodyPr/>
        <a:lstStyle/>
        <a:p>
          <a:endParaRPr lang="en-IN"/>
        </a:p>
      </dgm:t>
    </dgm:pt>
    <dgm:pt modelId="{AA97F7D2-9CE3-407D-A66D-916C594C45EC}" type="sibTrans" cxnId="{1AC1EACE-7C17-4943-A7B4-9DC34EEA20CA}">
      <dgm:prSet/>
      <dgm:spPr/>
      <dgm:t>
        <a:bodyPr/>
        <a:lstStyle/>
        <a:p>
          <a:endParaRPr lang="en-IN"/>
        </a:p>
      </dgm:t>
    </dgm:pt>
    <dgm:pt modelId="{B5935F66-E046-4ECE-A4EF-BC58DF85093D}">
      <dgm:prSet/>
      <dgm:spPr/>
      <dgm:t>
        <a:bodyPr/>
        <a:lstStyle/>
        <a:p>
          <a:endParaRPr lang="en-US" dirty="0"/>
        </a:p>
      </dgm:t>
    </dgm:pt>
    <dgm:pt modelId="{410D6CFB-1BC2-4C87-A9D0-BEA33CF24DF0}" type="parTrans" cxnId="{77DD94FA-B8EF-4F6E-9032-39B5AA849234}">
      <dgm:prSet/>
      <dgm:spPr/>
      <dgm:t>
        <a:bodyPr/>
        <a:lstStyle/>
        <a:p>
          <a:endParaRPr lang="en-IN"/>
        </a:p>
      </dgm:t>
    </dgm:pt>
    <dgm:pt modelId="{2A441470-7139-4546-AF46-97238E18F55E}" type="sibTrans" cxnId="{77DD94FA-B8EF-4F6E-9032-39B5AA849234}">
      <dgm:prSet/>
      <dgm:spPr/>
      <dgm:t>
        <a:bodyPr/>
        <a:lstStyle/>
        <a:p>
          <a:endParaRPr lang="en-IN"/>
        </a:p>
      </dgm:t>
    </dgm:pt>
    <dgm:pt modelId="{B72A1EB8-66B8-4A7C-B3B1-DC773200F98C}">
      <dgm:prSet/>
      <dgm:spPr/>
    </dgm:pt>
    <dgm:pt modelId="{69C25920-AF46-4E91-98DA-53D5A1358BFF}" type="parTrans" cxnId="{86C0D865-F9A9-4843-AE61-3121C29C3211}">
      <dgm:prSet/>
      <dgm:spPr/>
      <dgm:t>
        <a:bodyPr/>
        <a:lstStyle/>
        <a:p>
          <a:endParaRPr lang="en-IN"/>
        </a:p>
      </dgm:t>
    </dgm:pt>
    <dgm:pt modelId="{747446F4-9401-4D0E-968A-C23F557FBCA6}" type="sibTrans" cxnId="{86C0D865-F9A9-4843-AE61-3121C29C3211}">
      <dgm:prSet/>
      <dgm:spPr/>
      <dgm:t>
        <a:bodyPr/>
        <a:lstStyle/>
        <a:p>
          <a:endParaRPr lang="en-IN"/>
        </a:p>
      </dgm:t>
    </dgm:pt>
    <dgm:pt modelId="{A5A145C5-DBE4-467D-B90F-8B6BACE68A27}">
      <dgm:prSet/>
      <dgm:spPr/>
      <dgm:t>
        <a:bodyPr/>
        <a:lstStyle/>
        <a:p>
          <a:endParaRPr lang="en-IN"/>
        </a:p>
      </dgm:t>
    </dgm:pt>
    <dgm:pt modelId="{7BB3E45B-93A3-4580-9062-9471BBD9995D}" type="parTrans" cxnId="{31F40AF0-753E-4D79-ADCA-D5598EA23CCB}">
      <dgm:prSet/>
      <dgm:spPr/>
      <dgm:t>
        <a:bodyPr/>
        <a:lstStyle/>
        <a:p>
          <a:endParaRPr lang="en-IN"/>
        </a:p>
      </dgm:t>
    </dgm:pt>
    <dgm:pt modelId="{9A6C44CD-D11D-4C34-8628-02673E839366}" type="sibTrans" cxnId="{31F40AF0-753E-4D79-ADCA-D5598EA23CCB}">
      <dgm:prSet/>
      <dgm:spPr/>
      <dgm:t>
        <a:bodyPr/>
        <a:lstStyle/>
        <a:p>
          <a:endParaRPr lang="en-IN"/>
        </a:p>
      </dgm:t>
    </dgm:pt>
    <dgm:pt modelId="{28A5E106-6372-4B1A-8488-6E9651D839CC}">
      <dgm:prSet phldrT="[Text]" custT="1"/>
      <dgm:spPr/>
      <dgm:t>
        <a:bodyPr/>
        <a:lstStyle/>
        <a:p>
          <a:r>
            <a:rPr lang="en-US" sz="2400" b="1" dirty="0">
              <a:latin typeface="Footlight MT Light" panose="0204060206030A020304" pitchFamily="18" charset="0"/>
            </a:rPr>
            <a:t>Circularity Mindset </a:t>
          </a:r>
          <a:endParaRPr lang="en-IN" sz="2400" b="1" dirty="0">
            <a:latin typeface="Footlight MT Light" panose="0204060206030A020304" pitchFamily="18" charset="0"/>
          </a:endParaRPr>
        </a:p>
      </dgm:t>
    </dgm:pt>
    <dgm:pt modelId="{B58D5119-69C2-443D-85F7-A729BCB8B56A}" type="parTrans" cxnId="{6613F68A-9D64-439E-BC1B-AD6CB7697898}">
      <dgm:prSet/>
      <dgm:spPr/>
      <dgm:t>
        <a:bodyPr/>
        <a:lstStyle/>
        <a:p>
          <a:endParaRPr lang="en-IN"/>
        </a:p>
      </dgm:t>
    </dgm:pt>
    <dgm:pt modelId="{CD862328-2A52-4E07-9258-0B74CDFB2C35}" type="sibTrans" cxnId="{6613F68A-9D64-439E-BC1B-AD6CB7697898}">
      <dgm:prSet/>
      <dgm:spPr/>
      <dgm:t>
        <a:bodyPr/>
        <a:lstStyle/>
        <a:p>
          <a:endParaRPr lang="en-IN"/>
        </a:p>
      </dgm:t>
    </dgm:pt>
    <dgm:pt modelId="{CEAF5549-2787-41C5-92BA-30509079B712}">
      <dgm:prSet/>
      <dgm:spPr/>
    </dgm:pt>
    <dgm:pt modelId="{321CE345-E114-4B6A-ACBE-4AE25A2CAA31}" type="parTrans" cxnId="{E5F1A984-20E1-4514-A81B-052DAE2B73DB}">
      <dgm:prSet/>
      <dgm:spPr/>
      <dgm:t>
        <a:bodyPr/>
        <a:lstStyle/>
        <a:p>
          <a:endParaRPr lang="en-IN"/>
        </a:p>
      </dgm:t>
    </dgm:pt>
    <dgm:pt modelId="{6564D296-415F-41F9-A63D-6DE1A2C31BB8}" type="sibTrans" cxnId="{E5F1A984-20E1-4514-A81B-052DAE2B73DB}">
      <dgm:prSet/>
      <dgm:spPr/>
      <dgm:t>
        <a:bodyPr/>
        <a:lstStyle/>
        <a:p>
          <a:endParaRPr lang="en-IN"/>
        </a:p>
      </dgm:t>
    </dgm:pt>
    <dgm:pt modelId="{68DDEBDD-1AE0-42D8-9C57-4B701BFEA53E}">
      <dgm:prSet/>
      <dgm:spPr/>
    </dgm:pt>
    <dgm:pt modelId="{A83A4658-8732-4F15-B71C-D5D08122CC0E}" type="parTrans" cxnId="{5446A11B-363F-4265-8391-B1485E49D58B}">
      <dgm:prSet/>
      <dgm:spPr/>
      <dgm:t>
        <a:bodyPr/>
        <a:lstStyle/>
        <a:p>
          <a:endParaRPr lang="en-IN"/>
        </a:p>
      </dgm:t>
    </dgm:pt>
    <dgm:pt modelId="{0497A920-8FB8-4810-A4C2-30079D2B8A1D}" type="sibTrans" cxnId="{5446A11B-363F-4265-8391-B1485E49D58B}">
      <dgm:prSet/>
      <dgm:spPr/>
      <dgm:t>
        <a:bodyPr/>
        <a:lstStyle/>
        <a:p>
          <a:endParaRPr lang="en-IN"/>
        </a:p>
      </dgm:t>
    </dgm:pt>
    <dgm:pt modelId="{4924F735-F350-452F-B243-7AC3C623311A}">
      <dgm:prSet/>
      <dgm:spPr/>
      <dgm:t>
        <a:bodyPr/>
        <a:lstStyle/>
        <a:p>
          <a:endParaRPr lang="en-IN"/>
        </a:p>
      </dgm:t>
    </dgm:pt>
    <dgm:pt modelId="{37C62A94-CAF1-4581-A02E-AB5398C220FD}" type="parTrans" cxnId="{93C09716-55DA-4578-B353-6A72B34F3078}">
      <dgm:prSet/>
      <dgm:spPr/>
      <dgm:t>
        <a:bodyPr/>
        <a:lstStyle/>
        <a:p>
          <a:endParaRPr lang="en-IN"/>
        </a:p>
      </dgm:t>
    </dgm:pt>
    <dgm:pt modelId="{7E8BE34B-EB3D-4FFF-B6DE-AA0B3BB6EAE4}" type="sibTrans" cxnId="{93C09716-55DA-4578-B353-6A72B34F3078}">
      <dgm:prSet/>
      <dgm:spPr/>
      <dgm:t>
        <a:bodyPr/>
        <a:lstStyle/>
        <a:p>
          <a:endParaRPr lang="en-IN"/>
        </a:p>
      </dgm:t>
    </dgm:pt>
    <dgm:pt modelId="{C93D919C-ECA8-40B7-BEA1-EA02429CA90E}">
      <dgm:prSet phldrT="[Text]"/>
      <dgm:spPr/>
    </dgm:pt>
    <dgm:pt modelId="{D7E4741A-E743-4AB1-BC50-EC7C2D8EFD4E}" type="parTrans" cxnId="{BE7291BC-13ED-439C-8CB2-E18D70E1B772}">
      <dgm:prSet/>
      <dgm:spPr/>
      <dgm:t>
        <a:bodyPr/>
        <a:lstStyle/>
        <a:p>
          <a:endParaRPr lang="en-IN"/>
        </a:p>
      </dgm:t>
    </dgm:pt>
    <dgm:pt modelId="{CF5AAA9B-FDCC-4337-A200-D8B864F316D4}" type="sibTrans" cxnId="{BE7291BC-13ED-439C-8CB2-E18D70E1B772}">
      <dgm:prSet/>
      <dgm:spPr/>
      <dgm:t>
        <a:bodyPr/>
        <a:lstStyle/>
        <a:p>
          <a:endParaRPr lang="en-IN"/>
        </a:p>
      </dgm:t>
    </dgm:pt>
    <dgm:pt modelId="{A18F1FBF-42C5-4209-851C-1C3DBC6C2B3C}">
      <dgm:prSet/>
      <dgm:spPr/>
    </dgm:pt>
    <dgm:pt modelId="{73A1BCF4-A311-4988-A2DA-E580CDA02B9E}" type="parTrans" cxnId="{65E54445-B007-4178-91AC-3491A9FDC000}">
      <dgm:prSet/>
      <dgm:spPr/>
      <dgm:t>
        <a:bodyPr/>
        <a:lstStyle/>
        <a:p>
          <a:endParaRPr lang="en-IN"/>
        </a:p>
      </dgm:t>
    </dgm:pt>
    <dgm:pt modelId="{D59BF1C4-D202-4E51-8012-5685F1BB04D8}" type="sibTrans" cxnId="{65E54445-B007-4178-91AC-3491A9FDC000}">
      <dgm:prSet/>
      <dgm:spPr/>
      <dgm:t>
        <a:bodyPr/>
        <a:lstStyle/>
        <a:p>
          <a:endParaRPr lang="en-IN"/>
        </a:p>
      </dgm:t>
    </dgm:pt>
    <dgm:pt modelId="{54887D71-F013-49D2-AE5E-4569D1D92332}">
      <dgm:prSet/>
      <dgm:spPr/>
      <dgm:t>
        <a:bodyPr/>
        <a:lstStyle/>
        <a:p>
          <a:endParaRPr lang="en-IN"/>
        </a:p>
      </dgm:t>
    </dgm:pt>
    <dgm:pt modelId="{4B074D15-3E47-4B8F-96E7-26C97B8ECD7D}" type="parTrans" cxnId="{2A054DDF-C947-439E-AAA9-854EB0E7411A}">
      <dgm:prSet/>
      <dgm:spPr/>
      <dgm:t>
        <a:bodyPr/>
        <a:lstStyle/>
        <a:p>
          <a:endParaRPr lang="en-IN"/>
        </a:p>
      </dgm:t>
    </dgm:pt>
    <dgm:pt modelId="{874440B0-898B-4685-B592-314EFC78F4CF}" type="sibTrans" cxnId="{2A054DDF-C947-439E-AAA9-854EB0E7411A}">
      <dgm:prSet/>
      <dgm:spPr/>
      <dgm:t>
        <a:bodyPr/>
        <a:lstStyle/>
        <a:p>
          <a:endParaRPr lang="en-IN"/>
        </a:p>
      </dgm:t>
    </dgm:pt>
    <dgm:pt modelId="{A52C3B1D-6F8D-491E-8B01-215472364ECA}">
      <dgm:prSet phldrT="[Text]" custT="1"/>
      <dgm:spPr/>
      <dgm:t>
        <a:bodyPr/>
        <a:lstStyle/>
        <a:p>
          <a:r>
            <a:rPr lang="en-US" sz="2400" b="1" dirty="0">
              <a:latin typeface="Footlight MT Light" panose="0204060206030A020304" pitchFamily="18" charset="0"/>
            </a:rPr>
            <a:t>Start Small </a:t>
          </a:r>
          <a:endParaRPr lang="en-IN" sz="2400" b="1" dirty="0">
            <a:latin typeface="Footlight MT Light" panose="0204060206030A020304" pitchFamily="18" charset="0"/>
          </a:endParaRPr>
        </a:p>
      </dgm:t>
    </dgm:pt>
    <dgm:pt modelId="{BE51EBDC-C720-4CBB-82AD-2E42B375EEE1}" type="parTrans" cxnId="{E0BEE068-CB4C-4C4C-AE85-FAE85969D9E6}">
      <dgm:prSet/>
      <dgm:spPr/>
      <dgm:t>
        <a:bodyPr/>
        <a:lstStyle/>
        <a:p>
          <a:endParaRPr lang="en-IN"/>
        </a:p>
      </dgm:t>
    </dgm:pt>
    <dgm:pt modelId="{31C8430E-AD8A-4701-96E8-451B2099799B}" type="sibTrans" cxnId="{E0BEE068-CB4C-4C4C-AE85-FAE85969D9E6}">
      <dgm:prSet/>
      <dgm:spPr/>
      <dgm:t>
        <a:bodyPr/>
        <a:lstStyle/>
        <a:p>
          <a:endParaRPr lang="en-IN"/>
        </a:p>
      </dgm:t>
    </dgm:pt>
    <dgm:pt modelId="{60E2C989-744C-4DC2-A29B-AF0C25CB9DB1}" type="pres">
      <dgm:prSet presAssocID="{B89938B3-5634-458D-AFFB-98CCC9D22BA2}" presName="arrowDiagram" presStyleCnt="0">
        <dgm:presLayoutVars>
          <dgm:chMax val="5"/>
          <dgm:dir/>
          <dgm:resizeHandles val="exact"/>
        </dgm:presLayoutVars>
      </dgm:prSet>
      <dgm:spPr/>
    </dgm:pt>
    <dgm:pt modelId="{A1654C04-2B8E-4E71-B7A3-3BA89FF992DF}" type="pres">
      <dgm:prSet presAssocID="{B89938B3-5634-458D-AFFB-98CCC9D22BA2}" presName="arrow" presStyleLbl="bgShp" presStyleIdx="0" presStyleCnt="1" custScaleX="117285" custLinFactNeighborX="-1447" custLinFactNeighborY="0"/>
      <dgm:spPr/>
    </dgm:pt>
    <dgm:pt modelId="{F7053F81-03F6-4662-8265-379364FB38CA}" type="pres">
      <dgm:prSet presAssocID="{B89938B3-5634-458D-AFFB-98CCC9D22BA2}" presName="arrowDiagram5" presStyleCnt="0"/>
      <dgm:spPr/>
    </dgm:pt>
    <dgm:pt modelId="{B1D7CB6E-28D4-4784-8052-627D0B1092E2}" type="pres">
      <dgm:prSet presAssocID="{E45C4B93-BE9C-40B6-930B-6A9EABEC767D}" presName="bullet5a" presStyleLbl="node1" presStyleIdx="0" presStyleCnt="5"/>
      <dgm:spPr/>
    </dgm:pt>
    <dgm:pt modelId="{812D7360-D67F-4E63-AFEC-813D532507FC}" type="pres">
      <dgm:prSet presAssocID="{E45C4B93-BE9C-40B6-930B-6A9EABEC767D}" presName="textBox5a" presStyleLbl="revTx" presStyleIdx="0" presStyleCnt="5" custScaleX="134424">
        <dgm:presLayoutVars>
          <dgm:bulletEnabled val="1"/>
        </dgm:presLayoutVars>
      </dgm:prSet>
      <dgm:spPr/>
    </dgm:pt>
    <dgm:pt modelId="{476B5CCB-CC30-4441-BA3C-CA4D4B320D72}" type="pres">
      <dgm:prSet presAssocID="{94E6113C-D2AA-46B3-B33E-105CEF31B940}" presName="bullet5b" presStyleLbl="node1" presStyleIdx="1" presStyleCnt="5"/>
      <dgm:spPr/>
    </dgm:pt>
    <dgm:pt modelId="{D8F8CBBD-A89C-4FAE-B15E-6BBD77C24449}" type="pres">
      <dgm:prSet presAssocID="{94E6113C-D2AA-46B3-B33E-105CEF31B940}" presName="textBox5b" presStyleLbl="revTx" presStyleIdx="1" presStyleCnt="5" custScaleX="154647" custLinFactNeighborX="18318" custLinFactNeighborY="3369">
        <dgm:presLayoutVars>
          <dgm:bulletEnabled val="1"/>
        </dgm:presLayoutVars>
      </dgm:prSet>
      <dgm:spPr/>
    </dgm:pt>
    <dgm:pt modelId="{873964E9-E3B0-49C3-9618-459508F2058E}" type="pres">
      <dgm:prSet presAssocID="{6D0B440D-0266-47CF-B5CB-DF199CA056DA}" presName="bullet5c" presStyleLbl="node1" presStyleIdx="2" presStyleCnt="5"/>
      <dgm:spPr/>
    </dgm:pt>
    <dgm:pt modelId="{00C11FB0-2060-48C1-A001-1E1ED817DBCF}" type="pres">
      <dgm:prSet presAssocID="{6D0B440D-0266-47CF-B5CB-DF199CA056DA}" presName="textBox5c" presStyleLbl="revTx" presStyleIdx="2" presStyleCnt="5">
        <dgm:presLayoutVars>
          <dgm:bulletEnabled val="1"/>
        </dgm:presLayoutVars>
      </dgm:prSet>
      <dgm:spPr/>
    </dgm:pt>
    <dgm:pt modelId="{C131EA17-FDBE-4E84-9218-2EE2275C6DCE}" type="pres">
      <dgm:prSet presAssocID="{28A5E106-6372-4B1A-8488-6E9651D839CC}" presName="bullet5d" presStyleLbl="node1" presStyleIdx="3" presStyleCnt="5"/>
      <dgm:spPr/>
    </dgm:pt>
    <dgm:pt modelId="{424AA05C-4B7A-42DF-BDF9-4E6658108A77}" type="pres">
      <dgm:prSet presAssocID="{28A5E106-6372-4B1A-8488-6E9651D839CC}" presName="textBox5d" presStyleLbl="revTx" presStyleIdx="3" presStyleCnt="5" custScaleX="122916">
        <dgm:presLayoutVars>
          <dgm:bulletEnabled val="1"/>
        </dgm:presLayoutVars>
      </dgm:prSet>
      <dgm:spPr/>
    </dgm:pt>
    <dgm:pt modelId="{BA68BE52-3F8D-46B8-9B8C-3214FDD1787D}" type="pres">
      <dgm:prSet presAssocID="{A52C3B1D-6F8D-491E-8B01-215472364ECA}" presName="bullet5e" presStyleLbl="node1" presStyleIdx="4" presStyleCnt="5"/>
      <dgm:spPr/>
    </dgm:pt>
    <dgm:pt modelId="{0B3044F4-E768-485D-866F-E1757F3A2C40}" type="pres">
      <dgm:prSet presAssocID="{A52C3B1D-6F8D-491E-8B01-215472364ECA}" presName="textBox5e" presStyleLbl="revTx" presStyleIdx="4" presStyleCnt="5" custLinFactNeighborX="-12735" custLinFactNeighborY="-5754">
        <dgm:presLayoutVars>
          <dgm:bulletEnabled val="1"/>
        </dgm:presLayoutVars>
      </dgm:prSet>
      <dgm:spPr/>
    </dgm:pt>
  </dgm:ptLst>
  <dgm:cxnLst>
    <dgm:cxn modelId="{9607A80F-9431-45C5-9051-3D1A69922A31}" srcId="{B89938B3-5634-458D-AFFB-98CCC9D22BA2}" destId="{E45C4B93-BE9C-40B6-930B-6A9EABEC767D}" srcOrd="0" destOrd="0" parTransId="{74BB4C1E-D715-4174-BB5B-FCCA5A1F7168}" sibTransId="{FBFA09D4-41E7-438C-B905-C73061050180}"/>
    <dgm:cxn modelId="{93C09716-55DA-4578-B353-6A72B34F3078}" srcId="{B89938B3-5634-458D-AFFB-98CCC9D22BA2}" destId="{4924F735-F350-452F-B243-7AC3C623311A}" srcOrd="11" destOrd="0" parTransId="{37C62A94-CAF1-4581-A02E-AB5398C220FD}" sibTransId="{7E8BE34B-EB3D-4FFF-B6DE-AA0B3BB6EAE4}"/>
    <dgm:cxn modelId="{5446A11B-363F-4265-8391-B1485E49D58B}" srcId="{B89938B3-5634-458D-AFFB-98CCC9D22BA2}" destId="{68DDEBDD-1AE0-42D8-9C57-4B701BFEA53E}" srcOrd="10" destOrd="0" parTransId="{A83A4658-8732-4F15-B71C-D5D08122CC0E}" sibTransId="{0497A920-8FB8-4810-A4C2-30079D2B8A1D}"/>
    <dgm:cxn modelId="{C5639F33-BD22-4001-9E3B-F4B2832D17C9}" srcId="{B89938B3-5634-458D-AFFB-98CCC9D22BA2}" destId="{6D0B440D-0266-47CF-B5CB-DF199CA056DA}" srcOrd="2" destOrd="0" parTransId="{4477787D-DEA1-4EEB-8E57-650B46CA292C}" sibTransId="{8DC58C5E-E865-43BB-AA96-CCB5E7E618C7}"/>
    <dgm:cxn modelId="{16438D42-DCBF-4F7E-82ED-D044D749DD00}" srcId="{B89938B3-5634-458D-AFFB-98CCC9D22BA2}" destId="{94E6113C-D2AA-46B3-B33E-105CEF31B940}" srcOrd="1" destOrd="0" parTransId="{DB131165-9E9A-4C1C-A23C-B3C286FED0FE}" sibTransId="{3F0B45C2-4812-4DDF-A252-CDF701663B67}"/>
    <dgm:cxn modelId="{65E54445-B007-4178-91AC-3491A9FDC000}" srcId="{B89938B3-5634-458D-AFFB-98CCC9D22BA2}" destId="{A18F1FBF-42C5-4209-851C-1C3DBC6C2B3C}" srcOrd="13" destOrd="0" parTransId="{73A1BCF4-A311-4988-A2DA-E580CDA02B9E}" sibTransId="{D59BF1C4-D202-4E51-8012-5685F1BB04D8}"/>
    <dgm:cxn modelId="{86C0D865-F9A9-4843-AE61-3121C29C3211}" srcId="{B89938B3-5634-458D-AFFB-98CCC9D22BA2}" destId="{B72A1EB8-66B8-4A7C-B3B1-DC773200F98C}" srcOrd="7" destOrd="0" parTransId="{69C25920-AF46-4E91-98DA-53D5A1358BFF}" sibTransId="{747446F4-9401-4D0E-968A-C23F557FBCA6}"/>
    <dgm:cxn modelId="{D939F365-331E-4151-B111-AFFA0A04A8B1}" type="presOf" srcId="{E45C4B93-BE9C-40B6-930B-6A9EABEC767D}" destId="{812D7360-D67F-4E63-AFEC-813D532507FC}" srcOrd="0" destOrd="0" presId="urn:microsoft.com/office/officeart/2005/8/layout/arrow2"/>
    <dgm:cxn modelId="{E0BEE068-CB4C-4C4C-AE85-FAE85969D9E6}" srcId="{B89938B3-5634-458D-AFFB-98CCC9D22BA2}" destId="{A52C3B1D-6F8D-491E-8B01-215472364ECA}" srcOrd="4" destOrd="0" parTransId="{BE51EBDC-C720-4CBB-82AD-2E42B375EEE1}" sibTransId="{31C8430E-AD8A-4701-96E8-451B2099799B}"/>
    <dgm:cxn modelId="{F4788C50-F9EF-48B3-8D71-7385011169BC}" type="presOf" srcId="{28A5E106-6372-4B1A-8488-6E9651D839CC}" destId="{424AA05C-4B7A-42DF-BDF9-4E6658108A77}" srcOrd="0" destOrd="0" presId="urn:microsoft.com/office/officeart/2005/8/layout/arrow2"/>
    <dgm:cxn modelId="{3C5B9784-1255-42C0-B389-54EF26FEA360}" type="presOf" srcId="{A52C3B1D-6F8D-491E-8B01-215472364ECA}" destId="{0B3044F4-E768-485D-866F-E1757F3A2C40}" srcOrd="0" destOrd="0" presId="urn:microsoft.com/office/officeart/2005/8/layout/arrow2"/>
    <dgm:cxn modelId="{E5F1A984-20E1-4514-A81B-052DAE2B73DB}" srcId="{B89938B3-5634-458D-AFFB-98CCC9D22BA2}" destId="{CEAF5549-2787-41C5-92BA-30509079B712}" srcOrd="9" destOrd="0" parTransId="{321CE345-E114-4B6A-ACBE-4AE25A2CAA31}" sibTransId="{6564D296-415F-41F9-A63D-6DE1A2C31BB8}"/>
    <dgm:cxn modelId="{6613F68A-9D64-439E-BC1B-AD6CB7697898}" srcId="{B89938B3-5634-458D-AFFB-98CCC9D22BA2}" destId="{28A5E106-6372-4B1A-8488-6E9651D839CC}" srcOrd="3" destOrd="0" parTransId="{B58D5119-69C2-443D-85F7-A729BCB8B56A}" sibTransId="{CD862328-2A52-4E07-9258-0B74CDFB2C35}"/>
    <dgm:cxn modelId="{ED4182B4-A8F2-436B-856F-C7FC429C3FC5}" type="presOf" srcId="{94E6113C-D2AA-46B3-B33E-105CEF31B940}" destId="{D8F8CBBD-A89C-4FAE-B15E-6BBD77C24449}" srcOrd="0" destOrd="0" presId="urn:microsoft.com/office/officeart/2005/8/layout/arrow2"/>
    <dgm:cxn modelId="{BE7291BC-13ED-439C-8CB2-E18D70E1B772}" srcId="{B89938B3-5634-458D-AFFB-98CCC9D22BA2}" destId="{C93D919C-ECA8-40B7-BEA1-EA02429CA90E}" srcOrd="12" destOrd="0" parTransId="{D7E4741A-E743-4AB1-BC50-EC7C2D8EFD4E}" sibTransId="{CF5AAA9B-FDCC-4337-A200-D8B864F316D4}"/>
    <dgm:cxn modelId="{D18680C5-1719-4EB8-A83C-8BACF73819D8}" type="presOf" srcId="{6D0B440D-0266-47CF-B5CB-DF199CA056DA}" destId="{00C11FB0-2060-48C1-A001-1E1ED817DBCF}" srcOrd="0" destOrd="0" presId="urn:microsoft.com/office/officeart/2005/8/layout/arrow2"/>
    <dgm:cxn modelId="{1AC1EACE-7C17-4943-A7B4-9DC34EEA20CA}" srcId="{B89938B3-5634-458D-AFFB-98CCC9D22BA2}" destId="{D4395F82-EDDC-41D5-8B30-44E5784DC09F}" srcOrd="5" destOrd="0" parTransId="{3F4E3D01-AECA-45CC-B6F9-06956D23C1AE}" sibTransId="{AA97F7D2-9CE3-407D-A66D-916C594C45EC}"/>
    <dgm:cxn modelId="{922CF3D5-BC81-4BFB-B45D-3FAB71D861FA}" type="presOf" srcId="{B89938B3-5634-458D-AFFB-98CCC9D22BA2}" destId="{60E2C989-744C-4DC2-A29B-AF0C25CB9DB1}" srcOrd="0" destOrd="0" presId="urn:microsoft.com/office/officeart/2005/8/layout/arrow2"/>
    <dgm:cxn modelId="{2A054DDF-C947-439E-AAA9-854EB0E7411A}" srcId="{B89938B3-5634-458D-AFFB-98CCC9D22BA2}" destId="{54887D71-F013-49D2-AE5E-4569D1D92332}" srcOrd="14" destOrd="0" parTransId="{4B074D15-3E47-4B8F-96E7-26C97B8ECD7D}" sibTransId="{874440B0-898B-4685-B592-314EFC78F4CF}"/>
    <dgm:cxn modelId="{31F40AF0-753E-4D79-ADCA-D5598EA23CCB}" srcId="{B89938B3-5634-458D-AFFB-98CCC9D22BA2}" destId="{A5A145C5-DBE4-467D-B90F-8B6BACE68A27}" srcOrd="8" destOrd="0" parTransId="{7BB3E45B-93A3-4580-9062-9471BBD9995D}" sibTransId="{9A6C44CD-D11D-4C34-8628-02673E839366}"/>
    <dgm:cxn modelId="{77DD94FA-B8EF-4F6E-9032-39B5AA849234}" srcId="{B89938B3-5634-458D-AFFB-98CCC9D22BA2}" destId="{B5935F66-E046-4ECE-A4EF-BC58DF85093D}" srcOrd="6" destOrd="0" parTransId="{410D6CFB-1BC2-4C87-A9D0-BEA33CF24DF0}" sibTransId="{2A441470-7139-4546-AF46-97238E18F55E}"/>
    <dgm:cxn modelId="{0D92FBFE-B7B6-4FBD-A083-A69BBE7643AF}" type="presParOf" srcId="{60E2C989-744C-4DC2-A29B-AF0C25CB9DB1}" destId="{A1654C04-2B8E-4E71-B7A3-3BA89FF992DF}" srcOrd="0" destOrd="0" presId="urn:microsoft.com/office/officeart/2005/8/layout/arrow2"/>
    <dgm:cxn modelId="{1F1AAB77-B7ED-425E-ADE6-8E3775E29ACE}" type="presParOf" srcId="{60E2C989-744C-4DC2-A29B-AF0C25CB9DB1}" destId="{F7053F81-03F6-4662-8265-379364FB38CA}" srcOrd="1" destOrd="0" presId="urn:microsoft.com/office/officeart/2005/8/layout/arrow2"/>
    <dgm:cxn modelId="{3AF66464-E782-4DEB-BE87-2BDD06709E7D}" type="presParOf" srcId="{F7053F81-03F6-4662-8265-379364FB38CA}" destId="{B1D7CB6E-28D4-4784-8052-627D0B1092E2}" srcOrd="0" destOrd="0" presId="urn:microsoft.com/office/officeart/2005/8/layout/arrow2"/>
    <dgm:cxn modelId="{DC7CCD54-3DAD-4C3B-9BCC-47EDFE6395AF}" type="presParOf" srcId="{F7053F81-03F6-4662-8265-379364FB38CA}" destId="{812D7360-D67F-4E63-AFEC-813D532507FC}" srcOrd="1" destOrd="0" presId="urn:microsoft.com/office/officeart/2005/8/layout/arrow2"/>
    <dgm:cxn modelId="{20DAAE5D-7226-458B-B15A-4EBBE40FD5AD}" type="presParOf" srcId="{F7053F81-03F6-4662-8265-379364FB38CA}" destId="{476B5CCB-CC30-4441-BA3C-CA4D4B320D72}" srcOrd="2" destOrd="0" presId="urn:microsoft.com/office/officeart/2005/8/layout/arrow2"/>
    <dgm:cxn modelId="{3FD43D72-AAB6-4DCC-AC76-BAC1E2750F36}" type="presParOf" srcId="{F7053F81-03F6-4662-8265-379364FB38CA}" destId="{D8F8CBBD-A89C-4FAE-B15E-6BBD77C24449}" srcOrd="3" destOrd="0" presId="urn:microsoft.com/office/officeart/2005/8/layout/arrow2"/>
    <dgm:cxn modelId="{E1271765-C581-4149-A6EB-1E6E0BD8C3C2}" type="presParOf" srcId="{F7053F81-03F6-4662-8265-379364FB38CA}" destId="{873964E9-E3B0-49C3-9618-459508F2058E}" srcOrd="4" destOrd="0" presId="urn:microsoft.com/office/officeart/2005/8/layout/arrow2"/>
    <dgm:cxn modelId="{E4AD09D8-550B-48A5-A973-8F6A2FFB786C}" type="presParOf" srcId="{F7053F81-03F6-4662-8265-379364FB38CA}" destId="{00C11FB0-2060-48C1-A001-1E1ED817DBCF}" srcOrd="5" destOrd="0" presId="urn:microsoft.com/office/officeart/2005/8/layout/arrow2"/>
    <dgm:cxn modelId="{BA316CA8-9FCF-4581-B967-B8FB673E62AA}" type="presParOf" srcId="{F7053F81-03F6-4662-8265-379364FB38CA}" destId="{C131EA17-FDBE-4E84-9218-2EE2275C6DCE}" srcOrd="6" destOrd="0" presId="urn:microsoft.com/office/officeart/2005/8/layout/arrow2"/>
    <dgm:cxn modelId="{127B55AB-567D-4C59-8131-7F49DA90C3CF}" type="presParOf" srcId="{F7053F81-03F6-4662-8265-379364FB38CA}" destId="{424AA05C-4B7A-42DF-BDF9-4E6658108A77}" srcOrd="7" destOrd="0" presId="urn:microsoft.com/office/officeart/2005/8/layout/arrow2"/>
    <dgm:cxn modelId="{A1D2647E-0800-4CC2-B7AA-B510A2F1F79E}" type="presParOf" srcId="{F7053F81-03F6-4662-8265-379364FB38CA}" destId="{BA68BE52-3F8D-46B8-9B8C-3214FDD1787D}" srcOrd="8" destOrd="0" presId="urn:microsoft.com/office/officeart/2005/8/layout/arrow2"/>
    <dgm:cxn modelId="{63667E2D-9EB6-4C38-95AF-4C5476E7C18F}" type="presParOf" srcId="{F7053F81-03F6-4662-8265-379364FB38CA}" destId="{0B3044F4-E768-485D-866F-E1757F3A2C40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6E1F74-A53A-4323-82BC-6F370D4D6E7B}">
      <dsp:nvSpPr>
        <dsp:cNvPr id="0" name=""/>
        <dsp:cNvSpPr/>
      </dsp:nvSpPr>
      <dsp:spPr>
        <a:xfrm>
          <a:off x="0" y="2819400"/>
          <a:ext cx="2303859" cy="1151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>
              <a:lumMod val="95000"/>
              <a:lumOff val="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Footlight MT Light" panose="0204060206030A020304" pitchFamily="18" charset="0"/>
            </a:rPr>
            <a:t>Goals</a:t>
          </a:r>
        </a:p>
      </dsp:txBody>
      <dsp:txXfrm>
        <a:off x="33739" y="2853139"/>
        <a:ext cx="2236381" cy="1084451"/>
      </dsp:txXfrm>
    </dsp:sp>
    <dsp:sp modelId="{F26F0C8F-C8A9-4D4D-8169-02401E52216A}">
      <dsp:nvSpPr>
        <dsp:cNvPr id="0" name=""/>
        <dsp:cNvSpPr/>
      </dsp:nvSpPr>
      <dsp:spPr>
        <a:xfrm rot="19178264">
          <a:off x="2163820" y="2995467"/>
          <a:ext cx="1176621" cy="37792"/>
        </a:xfrm>
        <a:custGeom>
          <a:avLst/>
          <a:gdLst/>
          <a:ahLst/>
          <a:cxnLst/>
          <a:rect l="0" t="0" r="0" b="0"/>
          <a:pathLst>
            <a:path>
              <a:moveTo>
                <a:pt x="0" y="18896"/>
              </a:moveTo>
              <a:lnTo>
                <a:pt x="1176621" y="188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22715" y="2984948"/>
        <a:ext cx="58831" cy="58831"/>
      </dsp:txXfrm>
    </dsp:sp>
    <dsp:sp modelId="{4C7D89C6-F419-4EEB-8442-725EC282CAFA}">
      <dsp:nvSpPr>
        <dsp:cNvPr id="0" name=""/>
        <dsp:cNvSpPr/>
      </dsp:nvSpPr>
      <dsp:spPr>
        <a:xfrm>
          <a:off x="3200403" y="2057398"/>
          <a:ext cx="2303859" cy="1151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Footlight MT Light" panose="0204060206030A020304" pitchFamily="18" charset="0"/>
            </a:rPr>
            <a:t>Target</a:t>
          </a:r>
        </a:p>
      </dsp:txBody>
      <dsp:txXfrm>
        <a:off x="3234142" y="2091137"/>
        <a:ext cx="2236381" cy="1084451"/>
      </dsp:txXfrm>
    </dsp:sp>
    <dsp:sp modelId="{46AA3443-D59A-471A-AA5A-288593ECC15D}">
      <dsp:nvSpPr>
        <dsp:cNvPr id="0" name=""/>
        <dsp:cNvSpPr/>
      </dsp:nvSpPr>
      <dsp:spPr>
        <a:xfrm rot="19026677">
          <a:off x="5354609" y="2233466"/>
          <a:ext cx="1119641" cy="37792"/>
        </a:xfrm>
        <a:custGeom>
          <a:avLst/>
          <a:gdLst/>
          <a:ahLst/>
          <a:cxnLst/>
          <a:rect l="0" t="0" r="0" b="0"/>
          <a:pathLst>
            <a:path>
              <a:moveTo>
                <a:pt x="0" y="18896"/>
              </a:moveTo>
              <a:lnTo>
                <a:pt x="1119641" y="188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86439" y="2224371"/>
        <a:ext cx="55982" cy="55982"/>
      </dsp:txXfrm>
    </dsp:sp>
    <dsp:sp modelId="{D05E1CD4-139E-465B-A0A6-AA7B5382E0B9}">
      <dsp:nvSpPr>
        <dsp:cNvPr id="0" name=""/>
        <dsp:cNvSpPr/>
      </dsp:nvSpPr>
      <dsp:spPr>
        <a:xfrm>
          <a:off x="6324598" y="1295397"/>
          <a:ext cx="2303859" cy="1151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Footlight MT Light" panose="0204060206030A020304" pitchFamily="18" charset="0"/>
            </a:rPr>
            <a:t>Indicator</a:t>
          </a:r>
        </a:p>
      </dsp:txBody>
      <dsp:txXfrm>
        <a:off x="6358337" y="1329136"/>
        <a:ext cx="2236381" cy="1084451"/>
      </dsp:txXfrm>
    </dsp:sp>
    <dsp:sp modelId="{172113C4-66A9-47EF-874C-B04A9F225A5A}">
      <dsp:nvSpPr>
        <dsp:cNvPr id="0" name=""/>
        <dsp:cNvSpPr/>
      </dsp:nvSpPr>
      <dsp:spPr>
        <a:xfrm rot="2393740">
          <a:off x="5379810" y="2957367"/>
          <a:ext cx="1069239" cy="37792"/>
        </a:xfrm>
        <a:custGeom>
          <a:avLst/>
          <a:gdLst/>
          <a:ahLst/>
          <a:cxnLst/>
          <a:rect l="0" t="0" r="0" b="0"/>
          <a:pathLst>
            <a:path>
              <a:moveTo>
                <a:pt x="0" y="18896"/>
              </a:moveTo>
              <a:lnTo>
                <a:pt x="1069239" y="188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87699" y="2949533"/>
        <a:ext cx="53461" cy="53461"/>
      </dsp:txXfrm>
    </dsp:sp>
    <dsp:sp modelId="{1A208A10-4CAF-40C9-A43A-C90AFE6212B2}">
      <dsp:nvSpPr>
        <dsp:cNvPr id="0" name=""/>
        <dsp:cNvSpPr/>
      </dsp:nvSpPr>
      <dsp:spPr>
        <a:xfrm>
          <a:off x="6324598" y="2743200"/>
          <a:ext cx="2303859" cy="1151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Footlight MT Light" panose="0204060206030A020304" pitchFamily="18" charset="0"/>
            </a:rPr>
            <a:t>Indicator</a:t>
          </a:r>
        </a:p>
      </dsp:txBody>
      <dsp:txXfrm>
        <a:off x="6358337" y="2776939"/>
        <a:ext cx="2236381" cy="1084451"/>
      </dsp:txXfrm>
    </dsp:sp>
    <dsp:sp modelId="{992A8A37-6779-47D9-B339-8B04FEAC3BF6}">
      <dsp:nvSpPr>
        <dsp:cNvPr id="0" name=""/>
        <dsp:cNvSpPr/>
      </dsp:nvSpPr>
      <dsp:spPr>
        <a:xfrm rot="2159965">
          <a:off x="2194598" y="3712745"/>
          <a:ext cx="1144233" cy="37792"/>
        </a:xfrm>
        <a:custGeom>
          <a:avLst/>
          <a:gdLst/>
          <a:ahLst/>
          <a:cxnLst/>
          <a:rect l="0" t="0" r="0" b="0"/>
          <a:pathLst>
            <a:path>
              <a:moveTo>
                <a:pt x="0" y="18896"/>
              </a:moveTo>
              <a:lnTo>
                <a:pt x="1144233" y="188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8109" y="3703036"/>
        <a:ext cx="57211" cy="57211"/>
      </dsp:txXfrm>
    </dsp:sp>
    <dsp:sp modelId="{3B8EBE49-190D-4E4D-8DDD-9563C874FBCE}">
      <dsp:nvSpPr>
        <dsp:cNvPr id="0" name=""/>
        <dsp:cNvSpPr/>
      </dsp:nvSpPr>
      <dsp:spPr>
        <a:xfrm>
          <a:off x="3229570" y="3491954"/>
          <a:ext cx="2303859" cy="1151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Footlight MT Light" panose="0204060206030A020304" pitchFamily="18" charset="0"/>
            </a:rPr>
            <a:t>Target</a:t>
          </a:r>
        </a:p>
      </dsp:txBody>
      <dsp:txXfrm>
        <a:off x="3263309" y="3525693"/>
        <a:ext cx="2236381" cy="1084451"/>
      </dsp:txXfrm>
    </dsp:sp>
    <dsp:sp modelId="{C420848D-7B71-48C3-A043-DAFAB4799F18}">
      <dsp:nvSpPr>
        <dsp:cNvPr id="0" name=""/>
        <dsp:cNvSpPr/>
      </dsp:nvSpPr>
      <dsp:spPr>
        <a:xfrm rot="2292698">
          <a:off x="5425553" y="4360446"/>
          <a:ext cx="1006919" cy="37792"/>
        </a:xfrm>
        <a:custGeom>
          <a:avLst/>
          <a:gdLst/>
          <a:ahLst/>
          <a:cxnLst/>
          <a:rect l="0" t="0" r="0" b="0"/>
          <a:pathLst>
            <a:path>
              <a:moveTo>
                <a:pt x="0" y="18896"/>
              </a:moveTo>
              <a:lnTo>
                <a:pt x="1006919" y="1889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03840" y="4354170"/>
        <a:ext cx="50345" cy="50345"/>
      </dsp:txXfrm>
    </dsp:sp>
    <dsp:sp modelId="{D0189AD6-87BA-4E50-8A9C-7279A1000DFC}">
      <dsp:nvSpPr>
        <dsp:cNvPr id="0" name=""/>
        <dsp:cNvSpPr/>
      </dsp:nvSpPr>
      <dsp:spPr>
        <a:xfrm>
          <a:off x="6324598" y="4114802"/>
          <a:ext cx="2303859" cy="11519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latin typeface="Footlight MT Light" panose="0204060206030A020304" pitchFamily="18" charset="0"/>
            </a:rPr>
            <a:t>Indicator</a:t>
          </a:r>
        </a:p>
      </dsp:txBody>
      <dsp:txXfrm>
        <a:off x="6358337" y="4148541"/>
        <a:ext cx="2236381" cy="1084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5BA0E-6814-4F15-B044-F075ABA98F03}">
      <dsp:nvSpPr>
        <dsp:cNvPr id="0" name=""/>
        <dsp:cNvSpPr/>
      </dsp:nvSpPr>
      <dsp:spPr>
        <a:xfrm>
          <a:off x="1930" y="635964"/>
          <a:ext cx="1907164" cy="211100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09F0E-C558-4CF8-BF96-B553B825B03E}">
      <dsp:nvSpPr>
        <dsp:cNvPr id="0" name=""/>
        <dsp:cNvSpPr/>
      </dsp:nvSpPr>
      <dsp:spPr>
        <a:xfrm>
          <a:off x="215419" y="820626"/>
          <a:ext cx="1471400" cy="1562223"/>
        </a:xfrm>
        <a:prstGeom prst="rect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5A419-56E7-4394-B7C8-003C53CF27D3}">
      <dsp:nvSpPr>
        <dsp:cNvPr id="0" name=""/>
        <dsp:cNvSpPr/>
      </dsp:nvSpPr>
      <dsp:spPr>
        <a:xfrm>
          <a:off x="215427" y="2202288"/>
          <a:ext cx="1614918" cy="569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Footlight MT Light" panose="0204060206030A020304" pitchFamily="18" charset="0"/>
            </a:rPr>
            <a:t>Centre for Social Sensitivity &amp; Action </a:t>
          </a:r>
          <a:endParaRPr lang="en-IN" sz="1400" b="1" kern="1200" dirty="0">
            <a:latin typeface="Footlight MT Light" panose="0204060206030A020304" pitchFamily="18" charset="0"/>
          </a:endParaRPr>
        </a:p>
      </dsp:txBody>
      <dsp:txXfrm>
        <a:off x="215427" y="2202288"/>
        <a:ext cx="1614918" cy="569971"/>
      </dsp:txXfrm>
    </dsp:sp>
    <dsp:sp modelId="{0477CFD7-B336-42E8-B6F5-EF8DC8B3B57C}">
      <dsp:nvSpPr>
        <dsp:cNvPr id="0" name=""/>
        <dsp:cNvSpPr/>
      </dsp:nvSpPr>
      <dsp:spPr>
        <a:xfrm>
          <a:off x="2254280" y="630666"/>
          <a:ext cx="2035820" cy="2111004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13C9F6-B221-4B51-A3EE-254845ADCAB2}">
      <dsp:nvSpPr>
        <dsp:cNvPr id="0" name=""/>
        <dsp:cNvSpPr/>
      </dsp:nvSpPr>
      <dsp:spPr>
        <a:xfrm>
          <a:off x="2306040" y="647027"/>
          <a:ext cx="1941987" cy="1414401"/>
        </a:xfrm>
        <a:prstGeom prst="rect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79D71-A0DC-4B40-8D48-ED4149576A6D}">
      <dsp:nvSpPr>
        <dsp:cNvPr id="0" name=""/>
        <dsp:cNvSpPr/>
      </dsp:nvSpPr>
      <dsp:spPr>
        <a:xfrm>
          <a:off x="2182273" y="2069721"/>
          <a:ext cx="2179833" cy="6050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Footlight MT Light" panose="0204060206030A020304" pitchFamily="18" charset="0"/>
            </a:rPr>
            <a:t>Centre for Excellence in  Sustainable Development</a:t>
          </a:r>
          <a:endParaRPr lang="en-IN" sz="1400" b="1" kern="1200" dirty="0">
            <a:latin typeface="Footlight MT Light" panose="0204060206030A020304" pitchFamily="18" charset="0"/>
          </a:endParaRPr>
        </a:p>
      </dsp:txBody>
      <dsp:txXfrm>
        <a:off x="2182273" y="2069721"/>
        <a:ext cx="2179833" cy="6050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A35FA-5C2D-4A23-BB8B-F32E0A2F7007}">
      <dsp:nvSpPr>
        <dsp:cNvPr id="0" name=""/>
        <dsp:cNvSpPr/>
      </dsp:nvSpPr>
      <dsp:spPr>
        <a:xfrm>
          <a:off x="0" y="258090"/>
          <a:ext cx="2250779" cy="2250779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8FDBD3-9ACB-43E7-A93D-9E010B2ACEE7}">
      <dsp:nvSpPr>
        <dsp:cNvPr id="0" name=""/>
        <dsp:cNvSpPr/>
      </dsp:nvSpPr>
      <dsp:spPr>
        <a:xfrm>
          <a:off x="147391" y="482825"/>
          <a:ext cx="877803" cy="8778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Generate knowledge</a:t>
          </a:r>
          <a:endParaRPr lang="en-IN" sz="1200" b="1" kern="1200" dirty="0">
            <a:solidFill>
              <a:schemeClr val="tx1"/>
            </a:solidFill>
            <a:latin typeface="Footlight MT Light" panose="0204060206030A020304" pitchFamily="18" charset="0"/>
          </a:endParaRPr>
        </a:p>
      </dsp:txBody>
      <dsp:txXfrm>
        <a:off x="190242" y="525676"/>
        <a:ext cx="792101" cy="792101"/>
      </dsp:txXfrm>
    </dsp:sp>
    <dsp:sp modelId="{26A77E7C-8798-4D5F-B0F2-B5688AB797B9}">
      <dsp:nvSpPr>
        <dsp:cNvPr id="0" name=""/>
        <dsp:cNvSpPr/>
      </dsp:nvSpPr>
      <dsp:spPr>
        <a:xfrm>
          <a:off x="1048820" y="471914"/>
          <a:ext cx="1098466" cy="8778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Knowledge Dissemination </a:t>
          </a:r>
        </a:p>
      </dsp:txBody>
      <dsp:txXfrm>
        <a:off x="1091671" y="514765"/>
        <a:ext cx="1012764" cy="792101"/>
      </dsp:txXfrm>
    </dsp:sp>
    <dsp:sp modelId="{7F172BC9-00C2-408B-B614-B7F5DFA1543B}">
      <dsp:nvSpPr>
        <dsp:cNvPr id="0" name=""/>
        <dsp:cNvSpPr/>
      </dsp:nvSpPr>
      <dsp:spPr>
        <a:xfrm>
          <a:off x="183689" y="1417241"/>
          <a:ext cx="938073" cy="8778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Build capacities of future leaders &amp; professionals</a:t>
          </a:r>
        </a:p>
      </dsp:txBody>
      <dsp:txXfrm>
        <a:off x="226540" y="1460092"/>
        <a:ext cx="852371" cy="792101"/>
      </dsp:txXfrm>
    </dsp:sp>
    <dsp:sp modelId="{BFFDDA0C-FFB1-47FC-B4C4-AED4DF3D4016}">
      <dsp:nvSpPr>
        <dsp:cNvPr id="0" name=""/>
        <dsp:cNvSpPr/>
      </dsp:nvSpPr>
      <dsp:spPr>
        <a:xfrm>
          <a:off x="1120602" y="1417241"/>
          <a:ext cx="954901" cy="8778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>
              <a:solidFill>
                <a:schemeClr val="tx1"/>
              </a:solidFill>
              <a:latin typeface="Footlight MT Light" panose="0204060206030A020304" pitchFamily="18" charset="0"/>
            </a:rPr>
            <a:t>Consulting and Outreach</a:t>
          </a:r>
        </a:p>
      </dsp:txBody>
      <dsp:txXfrm>
        <a:off x="1163453" y="1460092"/>
        <a:ext cx="869199" cy="7921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8688A-EEC8-4239-AD68-C3A9FD94861B}">
      <dsp:nvSpPr>
        <dsp:cNvPr id="0" name=""/>
        <dsp:cNvSpPr/>
      </dsp:nvSpPr>
      <dsp:spPr>
        <a:xfrm>
          <a:off x="724" y="294897"/>
          <a:ext cx="930872" cy="54335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latin typeface="Footlight MT Light" panose="0204060206030A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Footlight MT Light" panose="0204060206030A020304" pitchFamily="18" charset="0"/>
            </a:rPr>
            <a:t>Knowledge Creation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latin typeface="Footlight MT Light" panose="0204060206030A020304" pitchFamily="18" charset="0"/>
          </a:endParaRPr>
        </a:p>
      </dsp:txBody>
      <dsp:txXfrm>
        <a:off x="724" y="294897"/>
        <a:ext cx="930872" cy="543350"/>
      </dsp:txXfrm>
    </dsp:sp>
    <dsp:sp modelId="{E21AB79C-A630-4F64-90E5-20ED80AE754A}">
      <dsp:nvSpPr>
        <dsp:cNvPr id="0" name=""/>
        <dsp:cNvSpPr/>
      </dsp:nvSpPr>
      <dsp:spPr>
        <a:xfrm>
          <a:off x="977409" y="294583"/>
          <a:ext cx="982141" cy="5424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latin typeface="Footlight MT Light" panose="0204060206030A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Footlight MT Light" panose="0204060206030A020304" pitchFamily="18" charset="0"/>
            </a:rPr>
            <a:t>Knowledge Dissemination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latin typeface="Footlight MT Light" panose="0204060206030A020304" pitchFamily="18" charset="0"/>
          </a:endParaRPr>
        </a:p>
      </dsp:txBody>
      <dsp:txXfrm>
        <a:off x="977409" y="294583"/>
        <a:ext cx="982141" cy="542414"/>
      </dsp:txXfrm>
    </dsp:sp>
    <dsp:sp modelId="{7B562B71-0ED3-4B5D-81AC-3429B1BC4BB9}">
      <dsp:nvSpPr>
        <dsp:cNvPr id="0" name=""/>
        <dsp:cNvSpPr/>
      </dsp:nvSpPr>
      <dsp:spPr>
        <a:xfrm>
          <a:off x="433346" y="915869"/>
          <a:ext cx="1125391" cy="54241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1" kern="1200" dirty="0">
            <a:latin typeface="Footlight MT Light" panose="0204060206030A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Footlight MT Light" panose="0204060206030A020304" pitchFamily="18" charset="0"/>
            </a:rPr>
            <a:t>Knowledge Application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>
            <a:latin typeface="Footlight MT Light" panose="0204060206030A020304" pitchFamily="18" charset="0"/>
          </a:endParaRPr>
        </a:p>
      </dsp:txBody>
      <dsp:txXfrm>
        <a:off x="433346" y="915869"/>
        <a:ext cx="1125391" cy="5424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654C04-2B8E-4E71-B7A3-3BA89FF992DF}">
      <dsp:nvSpPr>
        <dsp:cNvPr id="0" name=""/>
        <dsp:cNvSpPr/>
      </dsp:nvSpPr>
      <dsp:spPr>
        <a:xfrm>
          <a:off x="-2" y="0"/>
          <a:ext cx="8808283" cy="469384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D7CB6E-28D4-4784-8052-627D0B1092E2}">
      <dsp:nvSpPr>
        <dsp:cNvPr id="0" name=""/>
        <dsp:cNvSpPr/>
      </dsp:nvSpPr>
      <dsp:spPr>
        <a:xfrm>
          <a:off x="1388812" y="3490343"/>
          <a:ext cx="172733" cy="172733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D7360-D67F-4E63-AFEC-813D532507FC}">
      <dsp:nvSpPr>
        <dsp:cNvPr id="0" name=""/>
        <dsp:cNvSpPr/>
      </dsp:nvSpPr>
      <dsp:spPr>
        <a:xfrm>
          <a:off x="1305842" y="3576710"/>
          <a:ext cx="1322503" cy="11171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528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Footlight MT Light" panose="0204060206030A020304" pitchFamily="18" charset="0"/>
            </a:rPr>
            <a:t>Carbon literacy</a:t>
          </a:r>
          <a:endParaRPr lang="en-IN" sz="2400" b="1" kern="1200" dirty="0">
            <a:latin typeface="Footlight MT Light" panose="0204060206030A020304" pitchFamily="18" charset="0"/>
          </a:endParaRPr>
        </a:p>
      </dsp:txBody>
      <dsp:txXfrm>
        <a:off x="1305842" y="3576710"/>
        <a:ext cx="1322503" cy="1117135"/>
      </dsp:txXfrm>
    </dsp:sp>
    <dsp:sp modelId="{476B5CCB-CC30-4441-BA3C-CA4D4B320D72}">
      <dsp:nvSpPr>
        <dsp:cNvPr id="0" name=""/>
        <dsp:cNvSpPr/>
      </dsp:nvSpPr>
      <dsp:spPr>
        <a:xfrm>
          <a:off x="2323826" y="2591941"/>
          <a:ext cx="270365" cy="270365"/>
        </a:xfrm>
        <a:prstGeom prst="ellipse">
          <a:avLst/>
        </a:prstGeom>
        <a:solidFill>
          <a:schemeClr val="accent2">
            <a:shade val="80000"/>
            <a:hueOff val="-120354"/>
            <a:satOff val="2542"/>
            <a:lumOff val="6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F8CBBD-A89C-4FAE-B15E-6BBD77C24449}">
      <dsp:nvSpPr>
        <dsp:cNvPr id="0" name=""/>
        <dsp:cNvSpPr/>
      </dsp:nvSpPr>
      <dsp:spPr>
        <a:xfrm>
          <a:off x="2346738" y="2727124"/>
          <a:ext cx="1927961" cy="1966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261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Footlight MT Light" panose="0204060206030A020304" pitchFamily="18" charset="0"/>
            </a:rPr>
            <a:t>Care for the well-being of Humanity </a:t>
          </a:r>
          <a:endParaRPr lang="en-IN" sz="2400" b="1" kern="1200" dirty="0">
            <a:latin typeface="Footlight MT Light" panose="0204060206030A020304" pitchFamily="18" charset="0"/>
          </a:endParaRPr>
        </a:p>
      </dsp:txBody>
      <dsp:txXfrm>
        <a:off x="2346738" y="2727124"/>
        <a:ext cx="1927961" cy="1966721"/>
      </dsp:txXfrm>
    </dsp:sp>
    <dsp:sp modelId="{873964E9-E3B0-49C3-9618-459508F2058E}">
      <dsp:nvSpPr>
        <dsp:cNvPr id="0" name=""/>
        <dsp:cNvSpPr/>
      </dsp:nvSpPr>
      <dsp:spPr>
        <a:xfrm>
          <a:off x="3525451" y="1875660"/>
          <a:ext cx="360487" cy="360487"/>
        </a:xfrm>
        <a:prstGeom prst="ellipse">
          <a:avLst/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11FB0-2060-48C1-A001-1E1ED817DBCF}">
      <dsp:nvSpPr>
        <dsp:cNvPr id="0" name=""/>
        <dsp:cNvSpPr/>
      </dsp:nvSpPr>
      <dsp:spPr>
        <a:xfrm>
          <a:off x="3705694" y="2055904"/>
          <a:ext cx="1449459" cy="26379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015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Footlight MT Light" panose="0204060206030A020304" pitchFamily="18" charset="0"/>
            </a:rPr>
            <a:t>Systems thinking </a:t>
          </a:r>
          <a:endParaRPr lang="en-IN" sz="2400" b="1" kern="1200" dirty="0">
            <a:latin typeface="Footlight MT Light" panose="0204060206030A020304" pitchFamily="18" charset="0"/>
          </a:endParaRPr>
        </a:p>
      </dsp:txBody>
      <dsp:txXfrm>
        <a:off x="3705694" y="2055904"/>
        <a:ext cx="1449459" cy="2637941"/>
      </dsp:txXfrm>
    </dsp:sp>
    <dsp:sp modelId="{C131EA17-FDBE-4E84-9218-2EE2275C6DCE}">
      <dsp:nvSpPr>
        <dsp:cNvPr id="0" name=""/>
        <dsp:cNvSpPr/>
      </dsp:nvSpPr>
      <dsp:spPr>
        <a:xfrm>
          <a:off x="4922339" y="1316154"/>
          <a:ext cx="465629" cy="465629"/>
        </a:xfrm>
        <a:prstGeom prst="ellipse">
          <a:avLst/>
        </a:prstGeom>
        <a:solidFill>
          <a:schemeClr val="accent2">
            <a:shade val="80000"/>
            <a:hueOff val="-361061"/>
            <a:satOff val="7625"/>
            <a:lumOff val="203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4AA05C-4B7A-42DF-BDF9-4E6658108A77}">
      <dsp:nvSpPr>
        <dsp:cNvPr id="0" name=""/>
        <dsp:cNvSpPr/>
      </dsp:nvSpPr>
      <dsp:spPr>
        <a:xfrm>
          <a:off x="4983051" y="1548969"/>
          <a:ext cx="1846236" cy="3144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727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Footlight MT Light" panose="0204060206030A020304" pitchFamily="18" charset="0"/>
            </a:rPr>
            <a:t>Circularity Mindset </a:t>
          </a:r>
          <a:endParaRPr lang="en-IN" sz="2400" b="1" kern="1200" dirty="0">
            <a:latin typeface="Footlight MT Light" panose="0204060206030A020304" pitchFamily="18" charset="0"/>
          </a:endParaRPr>
        </a:p>
      </dsp:txBody>
      <dsp:txXfrm>
        <a:off x="4983051" y="1548969"/>
        <a:ext cx="1846236" cy="3144876"/>
      </dsp:txXfrm>
    </dsp:sp>
    <dsp:sp modelId="{BA68BE52-3F8D-46B8-9B8C-3214FDD1787D}">
      <dsp:nvSpPr>
        <dsp:cNvPr id="0" name=""/>
        <dsp:cNvSpPr/>
      </dsp:nvSpPr>
      <dsp:spPr>
        <a:xfrm>
          <a:off x="6360534" y="942524"/>
          <a:ext cx="593302" cy="593302"/>
        </a:xfrm>
        <a:prstGeom prst="ellipse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044F4-E768-485D-866F-E1757F3A2C40}">
      <dsp:nvSpPr>
        <dsp:cNvPr id="0" name=""/>
        <dsp:cNvSpPr/>
      </dsp:nvSpPr>
      <dsp:spPr>
        <a:xfrm>
          <a:off x="6465901" y="1040393"/>
          <a:ext cx="1502030" cy="3454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4379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Footlight MT Light" panose="0204060206030A020304" pitchFamily="18" charset="0"/>
            </a:rPr>
            <a:t>Start Small </a:t>
          </a:r>
          <a:endParaRPr lang="en-IN" sz="2400" b="1" kern="1200" dirty="0">
            <a:latin typeface="Footlight MT Light" panose="0204060206030A020304" pitchFamily="18" charset="0"/>
          </a:endParaRPr>
        </a:p>
      </dsp:txBody>
      <dsp:txXfrm>
        <a:off x="6465901" y="1040393"/>
        <a:ext cx="1502030" cy="3454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53284-CD28-4B30-B610-69CD5EFF1FC2}" type="datetimeFigureOut">
              <a:rPr lang="en-IN" smtClean="0"/>
              <a:t>12-10-2022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BAF4C-89CB-4364-BDEF-727C097950C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858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Nurturing leaders for a better world</a:t>
            </a:r>
          </a:p>
          <a:p>
            <a:pPr lvl="1"/>
            <a:r>
              <a:rPr lang="en-US" dirty="0"/>
              <a:t>Creating wealth is extremely important …. So is:</a:t>
            </a:r>
          </a:p>
          <a:p>
            <a:pPr lvl="1"/>
            <a:r>
              <a:rPr lang="en-US" dirty="0"/>
              <a:t>Managing Climate Change</a:t>
            </a:r>
          </a:p>
          <a:p>
            <a:pPr lvl="1"/>
            <a:r>
              <a:rPr lang="en-US" dirty="0"/>
              <a:t>Creating a Fairer/ Equitable society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E862D1-4669-451C-B6A5-B2A1F907A507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234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Converted all lighting fixtures 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LED</a:t>
            </a:r>
            <a:r>
              <a:rPr lang="en-US" dirty="0"/>
              <a:t> in 2015-16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Solar powered street lights </a:t>
            </a:r>
            <a:r>
              <a:rPr lang="en-US" dirty="0"/>
              <a:t>for most internal roads</a:t>
            </a:r>
          </a:p>
          <a:p>
            <a:r>
              <a:rPr lang="en-US" dirty="0"/>
              <a:t>Some areas having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motion sensor based lighting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(washrooms, corridors…)</a:t>
            </a:r>
          </a:p>
          <a:p>
            <a:r>
              <a:rPr lang="en-US" dirty="0"/>
              <a:t>All water heating systems are </a:t>
            </a:r>
            <a:r>
              <a:rPr lang="en-US" dirty="0">
                <a:solidFill>
                  <a:srgbClr val="00B050"/>
                </a:solidFill>
              </a:rPr>
              <a:t>solar heating systems</a:t>
            </a:r>
          </a:p>
          <a:p>
            <a:r>
              <a:rPr lang="en-US" dirty="0">
                <a:solidFill>
                  <a:srgbClr val="0070C0"/>
                </a:solidFill>
              </a:rPr>
              <a:t>Energy audits </a:t>
            </a:r>
            <a:r>
              <a:rPr lang="en-US" dirty="0"/>
              <a:t>are conducted in addition to the Energy Management System</a:t>
            </a:r>
          </a:p>
          <a:p>
            <a:r>
              <a:rPr lang="en-US" dirty="0"/>
              <a:t>Solar power generation project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BAF4C-89CB-4364-BDEF-727C097950CC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772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4138" y="742950"/>
            <a:ext cx="6615112" cy="3721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What does this picture say to you? </a:t>
            </a:r>
          </a:p>
          <a:p>
            <a:r>
              <a:rPr lang="en-US" baseline="0" dirty="0"/>
              <a:t>Is it relevant to climate change?</a:t>
            </a:r>
          </a:p>
          <a:p>
            <a:r>
              <a:rPr lang="en-US" baseline="0" dirty="0"/>
              <a:t>It is actually a photo taken on Bonsai Beach in Australia in 2014 that marked a protest against the Australian’s government refusal to act on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5C520-C8ED-4340-B59B-679ECEB741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7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FD390-9265-43C6-A823-ABE3E094A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Footlight MT Light" panose="0204060206030A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CA0A07-98EB-481F-9C0F-26082BFFF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696B0-3101-41BE-9832-D5C4B8A0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18677-025E-4664-8CFF-D8D9509F27AF}" type="datetime1">
              <a:rPr lang="en-IN" smtClean="0"/>
              <a:t>12-10-2022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2A369-5D78-4A00-AB8B-7A431E9B3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AD7BE-2CA8-48F3-BA65-3133922B6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19B9-E245-442A-8ACC-A34383857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66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AC7EF-6EE6-4790-A600-AFF8E8752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ootlight MT Light" panose="0204060206030A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B2F1EF-E77D-4307-8CD3-C8120FD56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B5D8F-5D75-4146-9FAD-C9FF50F7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A8058-070F-4BFB-A35B-D29B64EE739E}" type="datetime1">
              <a:rPr lang="en-IN" smtClean="0"/>
              <a:t>12-10-2022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DA92C-79CA-4FF9-B568-DE5AC5EFA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6E673-3074-4B20-975F-2716D8DC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19B9-E245-442A-8ACC-A34383857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27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A22DB8-5A82-43E2-82CD-D96231556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Footlight MT Light" panose="0204060206030A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4A5CB-029F-46C9-B7E1-5F2F1F83A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F4AD4-93BF-498D-909E-CEEB6435C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9D1D8-A805-4DCD-A599-FCBEC2D4EE3F}" type="datetime1">
              <a:rPr lang="en-IN" smtClean="0"/>
              <a:t>12-10-2022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8527B-EA07-418C-9F58-1F23217F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E7AE5-F389-427D-AF5D-2D92D882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19B9-E245-442A-8ACC-A34383857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07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EB493-51E9-449F-9D7F-88AB8309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ootlight MT Light" panose="0204060206030A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A5632-DDDC-477A-94F4-9E064964C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2AD4E-EAB0-4EDF-97B2-1F30B7D1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8E4A4-55D7-44E2-955C-4ADF638A883B}" type="datetime1">
              <a:rPr lang="en-IN" smtClean="0"/>
              <a:t>12-10-2022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C6913-9B0B-4BD0-82F4-AD31543DE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C79E3-B980-4407-839D-A33C7934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19B9-E245-442A-8ACC-A34383857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58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76089-80F8-4446-BE97-73F2068E9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Footlight MT Light" panose="0204060206030A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9484A-D2F9-434B-BC05-96C8C6B90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8CEEC-2BED-4A01-8160-A6EDDA544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D82B-2063-42DF-92F6-493F1C209D06}" type="datetime1">
              <a:rPr lang="en-IN" smtClean="0"/>
              <a:t>12-10-2022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BD37A-89AE-468D-8AEB-E4E4017E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85AF5-D258-4160-8A15-689A2A4E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19B9-E245-442A-8ACC-A34383857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61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92C1-D6F6-4EB9-B507-4255695A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ootlight MT Light" panose="0204060206030A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872DD-725B-4BC8-A918-E84F04CD4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13E66-FFEB-4761-B1D3-AB62CFCA3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805B9B-2D0D-4A1D-B1EB-BC3E1610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6A7E2-22C0-4DA9-9CD1-3FDD60D838AE}" type="datetime1">
              <a:rPr lang="en-IN" smtClean="0"/>
              <a:t>12-10-2022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BA9A7-F847-4A1E-A11D-5C1AFD711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04157-6430-40EC-ACD8-7B5044E6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19B9-E245-442A-8ACC-A34383857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226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E69F-4B2E-47EF-BE60-6B716566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Footlight MT Light" panose="0204060206030A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9D153-866E-4464-9E46-EAADA7C8B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BB072-AA91-4F1A-AC47-51DC7ECA6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CE110-E802-4054-B92F-E9CE91DD1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A97BE-7561-4B32-B849-CD6C21108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E9C58-D0EC-48A5-B00C-57FF74FB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A1594-CC80-4C95-A15F-166A8AD8D6D2}" type="datetime1">
              <a:rPr lang="en-IN" smtClean="0"/>
              <a:t>12-10-2022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6588DE-4461-47D1-BD64-A601CB28F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B6F83-08B9-44F9-B23B-BAFAAF78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19B9-E245-442A-8ACC-A34383857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45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5C837-A6A0-4DAC-A60F-066CDE6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Footlight MT Light" panose="0204060206030A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F0F3A-1674-41C8-B0FA-EA2A6335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979AB-9AAF-4ECD-8670-03720726FE80}" type="datetime1">
              <a:rPr lang="en-IN" smtClean="0"/>
              <a:t>12-10-2022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7706B-1A0D-4E4E-A3AC-E75BE6978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C6A40-5F1C-4520-ACF0-953748C5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19B9-E245-442A-8ACC-A34383857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54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693863-3AA1-4831-A901-BB2EA66DB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724D2-ED59-40FB-B27A-82012C45315D}" type="datetime1">
              <a:rPr lang="en-IN" smtClean="0"/>
              <a:t>12-10-2022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0BD9D5-5EB8-46C4-837B-7612BA35D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9E39B-AD79-4DA4-800B-10BC35E1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19B9-E245-442A-8ACC-A34383857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71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BE30-D74B-4B43-9370-509DC2845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Footlight MT Light" panose="0204060206030A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5F062-36EE-4B28-ABF5-446053132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9860C-F986-4972-99A1-B41CF3A1E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D50AE-E9D1-440A-97E2-E5F2131F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01C65-5F8E-422D-818A-D979BE2636E1}" type="datetime1">
              <a:rPr lang="en-IN" smtClean="0"/>
              <a:t>12-10-2022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8D55C-4A0B-4295-9AD0-4259A07D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D5BC5-27CD-4C0B-9348-79B61385C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19B9-E245-442A-8ACC-A34383857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735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767E-9FA3-43A6-B8D0-5869D4CD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Footlight MT Light" panose="0204060206030A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DD025-E4AB-4F74-B014-A6E9E809B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51A69-913F-488D-82EF-385659C40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887A7-D6A9-401B-9445-AF32CB3C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9A551-6385-4EDF-AB7E-9048206F04F8}" type="datetime1">
              <a:rPr lang="en-IN" smtClean="0"/>
              <a:t>12-10-2022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34C15-237D-4CC5-85E8-3833B2D3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2AFF-D09C-4398-B682-17817CD8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C19B9-E245-442A-8ACC-A34383857A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73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B10100-C22B-4331-84D1-91A18A374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79E16-8DE5-43C4-B8F5-17CA0AB4C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A60A1-7D9D-4E1A-934F-3EA5BE101C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ootlight MT Light" panose="0204060206030A020304" pitchFamily="18" charset="0"/>
              </a:defRPr>
            </a:lvl1pPr>
          </a:lstStyle>
          <a:p>
            <a:fld id="{BC14DA3E-F9E6-4280-B001-3A8E6A70AAA9}" type="datetime1">
              <a:rPr lang="en-IN" smtClean="0"/>
              <a:t>12-10-2022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03FA-8641-4EA8-AFA9-E880EE3A6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ootlight MT Light" panose="0204060206030A020304" pitchFamily="18" charset="0"/>
              </a:defRPr>
            </a:lvl1pPr>
          </a:lstStyle>
          <a:p>
            <a:r>
              <a:rPr lang="en-US"/>
              <a:t>Educa TED Standard Chartered GBS 2022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6FBCA-9D27-4679-9698-C2CCB9664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ootlight MT Light" panose="0204060206030A020304" pitchFamily="18" charset="0"/>
              </a:defRPr>
            </a:lvl1pPr>
          </a:lstStyle>
          <a:p>
            <a:fld id="{55AC19B9-E245-442A-8ACC-A34383857A6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378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ootlight MT Light" panose="0204060206030A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ootlight MT Light" panose="0204060206030A02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ootlight MT Light" panose="0204060206030A02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ootlight MT Light" panose="0204060206030A02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ootlight MT Light" panose="0204060206030A02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ootlight MT Light" panose="0204060206030A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6.png"/><Relationship Id="rId18" Type="http://schemas.microsoft.com/office/2007/relationships/diagramDrawing" Target="../diagrams/drawing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Layout" Target="../diagrams/layout4.xml"/><Relationship Id="rId10" Type="http://schemas.openxmlformats.org/officeDocument/2006/relationships/diagramQuickStyle" Target="../diagrams/quickStyle3.xml"/><Relationship Id="rId19" Type="http://schemas.openxmlformats.org/officeDocument/2006/relationships/image" Target="../media/image17.png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divyasinghal@gim.ac.in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4273-1282-4F01-B819-8B0511F46F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Everybody can be a sustainability leader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65F98-9A1F-4602-9D2E-1E82E494B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8470" y="4057658"/>
            <a:ext cx="9144000" cy="1902508"/>
          </a:xfrm>
        </p:spPr>
        <p:txBody>
          <a:bodyPr>
            <a:normAutofit/>
          </a:bodyPr>
          <a:lstStyle/>
          <a:p>
            <a:r>
              <a:rPr lang="en-US" sz="3200" dirty="0"/>
              <a:t>13 October 2022</a:t>
            </a:r>
          </a:p>
          <a:p>
            <a:r>
              <a:rPr lang="en-US" dirty="0"/>
              <a:t>Dr. Divya Singhal</a:t>
            </a:r>
          </a:p>
          <a:p>
            <a:r>
              <a:rPr lang="en-US" dirty="0"/>
              <a:t>Goa Institute of Management, Goa </a:t>
            </a:r>
          </a:p>
          <a:p>
            <a:r>
              <a:rPr lang="en-US" dirty="0"/>
              <a:t>India </a:t>
            </a:r>
          </a:p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FFB28-17F6-4AA3-9F57-7699285D5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E70BD4-016A-41D1-AF20-FA75C3E8E551}"/>
              </a:ext>
            </a:extLst>
          </p:cNvPr>
          <p:cNvSpPr txBox="1"/>
          <p:nvPr/>
        </p:nvSpPr>
        <p:spPr>
          <a:xfrm>
            <a:off x="3849756" y="574668"/>
            <a:ext cx="4485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EduTED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Candara" panose="020E0502030303020204" pitchFamily="34" charset="0"/>
              </a:rPr>
              <a:t> Standard Chartered GBS 2022</a:t>
            </a:r>
            <a:endParaRPr lang="en-IN" sz="2000" b="1" dirty="0">
              <a:solidFill>
                <a:schemeClr val="accent5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endParaRPr lang="en-IN" sz="20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881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1" y="534645"/>
            <a:ext cx="8703472" cy="5631659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19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356" y="365125"/>
            <a:ext cx="9180443" cy="1325563"/>
          </a:xfrm>
        </p:spPr>
        <p:txBody>
          <a:bodyPr>
            <a:normAutofit/>
          </a:bodyPr>
          <a:lstStyle/>
          <a:p>
            <a:r>
              <a:rPr lang="en-IN" dirty="0">
                <a:latin typeface="Footlight MT Light" panose="0204060206030A020304" pitchFamily="18" charset="0"/>
              </a:rPr>
              <a:t>SDGs- Global Goals- The idea of a better world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latin typeface="Footlight MT Light" panose="0204060206030A020304" pitchFamily="18" charset="0"/>
              </a:rPr>
              <a:t>In 2015, world leaders agreed to 17 goals for a better world by 2030. </a:t>
            </a:r>
          </a:p>
          <a:p>
            <a:r>
              <a:rPr lang="en-IN" sz="2800" dirty="0">
                <a:latin typeface="Footlight MT Light" panose="0204060206030A020304" pitchFamily="18" charset="0"/>
              </a:rPr>
              <a:t>These goals have the power to end poverty, fight inequality and stop climate change. </a:t>
            </a:r>
          </a:p>
          <a:p>
            <a:r>
              <a:rPr lang="en-IN" sz="2800" dirty="0">
                <a:latin typeface="Footlight MT Light" panose="0204060206030A020304" pitchFamily="18" charset="0"/>
              </a:rPr>
              <a:t>No one should be left behind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0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7DE47D-756A-40F7-A106-BFA0F557E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49" y="331304"/>
            <a:ext cx="5809420" cy="580942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31" y="960437"/>
            <a:ext cx="4622525" cy="5180287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itchFamily="2" charset="2"/>
              <a:buChar char="§"/>
            </a:pPr>
            <a:r>
              <a:rPr lang="en-US" dirty="0">
                <a:latin typeface="Footlight MT Light" panose="0204060206030A020304" pitchFamily="18" charset="0"/>
                <a:cs typeface="Times New Roman" pitchFamily="18" charset="0"/>
              </a:rPr>
              <a:t>The SDGs are </a:t>
            </a:r>
            <a:r>
              <a:rPr lang="en-US" b="1" dirty="0">
                <a:latin typeface="Footlight MT Light" panose="0204060206030A020304" pitchFamily="18" charset="0"/>
                <a:cs typeface="Times New Roman" pitchFamily="18" charset="0"/>
              </a:rPr>
              <a:t>people-centered and planet-sensitive</a:t>
            </a:r>
            <a:r>
              <a:rPr lang="en-US" dirty="0">
                <a:latin typeface="Footlight MT Light" panose="0204060206030A020304" pitchFamily="18" charset="0"/>
                <a:cs typeface="Times New Roman" pitchFamily="18" charset="0"/>
              </a:rPr>
              <a:t>.  They are </a:t>
            </a:r>
            <a:r>
              <a:rPr lang="en-US" b="1" dirty="0">
                <a:latin typeface="Footlight MT Light" panose="0204060206030A020304" pitchFamily="18" charset="0"/>
                <a:cs typeface="Times New Roman" pitchFamily="18" charset="0"/>
              </a:rPr>
              <a:t>universal</a:t>
            </a:r>
            <a:endParaRPr lang="en-US" b="1" dirty="0"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endParaRPr lang="en-US" b="1" dirty="0">
              <a:latin typeface="Footlight MT Light" panose="0204060206030A020304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>
                <a:latin typeface="Footlight MT Light" panose="0204060206030A020304" pitchFamily="18" charset="0"/>
                <a:cs typeface="Times New Roman" pitchFamily="18" charset="0"/>
              </a:rPr>
              <a:t>The SDGs are the result of a three year long transparent, participatory process inclusive of all stakeholders and people’s voices.  </a:t>
            </a:r>
          </a:p>
          <a:p>
            <a:pPr algn="just">
              <a:buFont typeface="Wingdings" pitchFamily="2" charset="2"/>
              <a:buChar char="§"/>
            </a:pPr>
            <a:endParaRPr lang="en-US" dirty="0"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r>
              <a:rPr lang="en-US" dirty="0">
                <a:cs typeface="Times New Roman" pitchFamily="18" charset="0"/>
              </a:rPr>
              <a:t>SDGs is an inter-governmentally agreed set of goals relating to international development</a:t>
            </a:r>
            <a:endParaRPr lang="en-US" dirty="0">
              <a:latin typeface="Footlight MT Light" panose="0204060206030A020304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endParaRPr lang="en-US" dirty="0">
              <a:latin typeface="Footlight MT Light" panose="0204060206030A020304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4301BA-4C48-41BC-AB37-5508C40A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027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7921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00B0F0"/>
                </a:solidFill>
              </a:rPr>
              <a:t>Structure of Goals, Targets and Indicators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60819550"/>
              </p:ext>
            </p:extLst>
          </p:nvPr>
        </p:nvGraphicFramePr>
        <p:xfrm>
          <a:off x="1752600" y="1143000"/>
          <a:ext cx="8763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ular Callout 4"/>
          <p:cNvSpPr/>
          <p:nvPr/>
        </p:nvSpPr>
        <p:spPr>
          <a:xfrm>
            <a:off x="1752600" y="1219200"/>
            <a:ext cx="6096000" cy="1295400"/>
          </a:xfrm>
          <a:prstGeom prst="wedgeRectCallout">
            <a:avLst>
              <a:gd name="adj1" fmla="val -19910"/>
              <a:gd name="adj2" fmla="val 9833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Footlight MT Light" panose="0204060206030A020304" pitchFamily="18" charset="0"/>
                <a:cs typeface="Times New Roman" pitchFamily="18" charset="0"/>
              </a:rPr>
              <a:t>Goals &amp; Targets are developed by UN which  are rigid and can not be change at countries &amp; regional level while indicators are designed at country level to measure the level of achievement in implementing SDGs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E82AA-8E1A-4C7A-A8DE-AF9C9884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387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1"/>
            <a:ext cx="8229600" cy="5897563"/>
          </a:xfrm>
        </p:spPr>
        <p:txBody>
          <a:bodyPr/>
          <a:lstStyle/>
          <a:p>
            <a:r>
              <a:rPr lang="en-US" dirty="0"/>
              <a:t>Actual 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914402"/>
          <a:ext cx="8305800" cy="5512525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0241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00"/>
                          </a:solidFill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00"/>
                          </a:solidFill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Targets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FFFF00"/>
                          </a:solidFill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Indicators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455">
                <a:tc rowSpan="3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Goal-</a:t>
                      </a:r>
                      <a:r>
                        <a:rPr lang="en-US" sz="2400" b="1" baseline="0" dirty="0"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 1 : </a:t>
                      </a:r>
                    </a:p>
                    <a:p>
                      <a:pPr algn="ctr"/>
                      <a:r>
                        <a:rPr lang="en-US" sz="2400" b="1" baseline="0" dirty="0"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No Poverty</a:t>
                      </a:r>
                    </a:p>
                    <a:p>
                      <a:pPr algn="ctr"/>
                      <a:r>
                        <a:rPr lang="en-US" sz="2400" b="1" baseline="0" dirty="0"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 (End poverty in all its forms every where)</a:t>
                      </a:r>
                      <a:endParaRPr lang="en-US" sz="2400" b="1" dirty="0">
                        <a:latin typeface="Footlight MT Light" panose="0204060206030A020304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Target 1.1:  By 2030, eradicate extreme poverty for all people everywhere,</a:t>
                      </a:r>
                      <a:r>
                        <a:rPr lang="en-US" baseline="0" dirty="0"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dirty="0"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currently measured as people living on less than $1.25 a day 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1.1.1  Proportion of population living below the national poverty line (%)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691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Target 1.3:   Implement nationally appropriate social protection systems and measures for all, including floors, and by 2030 achieve substantial coverage of the poor and the vulnerable </a:t>
                      </a: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1.3.1  Percentage of households with any usual member covered by a health scheme or health insurance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78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Footlight MT Light" panose="0204060206030A020304" pitchFamily="18" charset="0"/>
                          <a:cs typeface="Times New Roman" pitchFamily="18" charset="0"/>
                        </a:rPr>
                        <a:t>1.3.2   Number of Beneficiaries under Integrated Child Development Scheme (ICDS) in Nos.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0E21BA-E4B7-4B16-8EE6-F8F8F091E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74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9" y="181416"/>
            <a:ext cx="10972801" cy="7110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b="1" dirty="0"/>
              <a:t>GIM as Sustainability Leader 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283340" y="5821297"/>
            <a:ext cx="288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a sample text.</a:t>
            </a:r>
          </a:p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your desired text here.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025359" y="5821297"/>
            <a:ext cx="2883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a sample text.</a:t>
            </a:r>
          </a:p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Insert your desired text here.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235548" y="5497284"/>
            <a:ext cx="2883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text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8025359" y="5497284"/>
            <a:ext cx="2883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Sample text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C04054F-250D-4655-B8BA-49EF2CD13345}"/>
              </a:ext>
            </a:extLst>
          </p:cNvPr>
          <p:cNvSpPr/>
          <p:nvPr/>
        </p:nvSpPr>
        <p:spPr>
          <a:xfrm>
            <a:off x="106486" y="4773423"/>
            <a:ext cx="12188825" cy="230832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1EAAA33-C5CF-4649-9926-617490370E10}"/>
              </a:ext>
            </a:extLst>
          </p:cNvPr>
          <p:cNvSpPr txBox="1"/>
          <p:nvPr/>
        </p:nvSpPr>
        <p:spPr>
          <a:xfrm>
            <a:off x="97134" y="4933722"/>
            <a:ext cx="58939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1218987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Footlight MT Light" panose="0204060206030A020304" pitchFamily="18" charset="0"/>
              </a:rPr>
              <a:t>GIM is committed to creating </a:t>
            </a:r>
            <a:r>
              <a:rPr lang="en-I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Footlight MT Light" panose="0204060206030A020304" pitchFamily="18" charset="0"/>
              </a:rPr>
              <a:t>knowledge and leaders, for sustainable business and inclusive society</a:t>
            </a:r>
          </a:p>
          <a:p>
            <a:pPr lvl="0" algn="just" defTabSz="1218987">
              <a:defRPr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Footlight MT Light" panose="0204060206030A020304" pitchFamily="18" charset="0"/>
            </a:endParaRPr>
          </a:p>
          <a:p>
            <a:pPr lvl="0" algn="just" defTabSz="1218987"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Footlight MT Light" panose="0204060206030A020304" pitchFamily="18" charset="0"/>
              </a:rPr>
              <a:t>Partnerships with UNGC and PRME has further strengthened GIM’s commitment to equity, inclusivity and sustainability </a:t>
            </a:r>
            <a:endParaRPr lang="en-IN" sz="2400" dirty="0">
              <a:solidFill>
                <a:schemeClr val="tx1">
                  <a:lumMod val="95000"/>
                  <a:lumOff val="5000"/>
                </a:schemeClr>
              </a:solidFill>
              <a:latin typeface="Footlight MT Light" panose="0204060206030A0203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591A1CC-1783-4E18-A369-102E33DEE6B1}"/>
              </a:ext>
            </a:extLst>
          </p:cNvPr>
          <p:cNvSpPr txBox="1"/>
          <p:nvPr/>
        </p:nvSpPr>
        <p:spPr>
          <a:xfrm>
            <a:off x="6327238" y="4931654"/>
            <a:ext cx="59774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</a:rPr>
              <a:t>Post Graduate Diploma in Management 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</a:rPr>
              <a:t>PGDM - Healthcare Management</a:t>
            </a:r>
            <a:endParaRPr kumimoji="0" lang="en-US" sz="2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Footlight MT Light" panose="0204060206030A020304" pitchFamily="18" charset="0"/>
              <a:cs typeface="Arial" panose="020B0604020202020204" pitchFamily="34" charset="0"/>
            </a:endParaRP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</a:rPr>
              <a:t>PGDM - Big Data Analytics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</a:rPr>
              <a:t>PGDM – Banking Insurance &amp; Fin. Services</a:t>
            </a: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200" dirty="0">
                <a:latin typeface="Footlight MT Light" panose="0204060206030A020304" pitchFamily="18" charset="0"/>
              </a:rPr>
              <a:t>PGDM - PT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ootlight MT Light" panose="0204060206030A020304" pitchFamily="18" charset="0"/>
            </a:endParaRPr>
          </a:p>
          <a:p>
            <a:pPr marL="342900" marR="0" lvl="0" indent="-34290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IN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</a:rPr>
              <a:t>FPM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ootlight MT Light" panose="0204060206030A020304" pitchFamily="18" charset="0"/>
              <a:cs typeface="Arial" panose="020B0604020202020204" pitchFamily="34" charset="0"/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FC3D74-6582-467B-8A27-21CFD26B02E0}"/>
              </a:ext>
            </a:extLst>
          </p:cNvPr>
          <p:cNvCxnSpPr>
            <a:cxnSpLocks/>
          </p:cNvCxnSpPr>
          <p:nvPr/>
        </p:nvCxnSpPr>
        <p:spPr>
          <a:xfrm>
            <a:off x="6248400" y="4570638"/>
            <a:ext cx="0" cy="243976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53AB58-4B3D-4D16-A758-552E27FEEEF7}"/>
              </a:ext>
            </a:extLst>
          </p:cNvPr>
          <p:cNvSpPr txBox="1"/>
          <p:nvPr/>
        </p:nvSpPr>
        <p:spPr>
          <a:xfrm>
            <a:off x="87557" y="1256046"/>
            <a:ext cx="56258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latin typeface="Footlight MT Light" panose="0204060206030A020304" pitchFamily="18" charset="0"/>
                <a:cs typeface="Arial" panose="020B0604020202020204" pitchFamily="34" charset="0"/>
              </a:rPr>
              <a:t>Member of United Nations Global Compact(UNGC) Network, India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rPr>
              <a:t>Advanced Signatory of United Nations Principles of Responsible  Management Education (PRME)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rPr>
              <a:t>Recently joined</a:t>
            </a:r>
            <a:r>
              <a:rPr lang="en-US" sz="2000" dirty="0">
                <a:latin typeface="Footlight MT Light" panose="0204060206030A020304" pitchFamily="18" charset="0"/>
                <a:cs typeface="Arial" panose="020B0604020202020204" pitchFamily="34" charset="0"/>
              </a:rPr>
              <a:t> Sustainable Development Solutions Network (SDSN)</a:t>
            </a:r>
            <a:endParaRPr lang="en-IN" sz="2000" dirty="0">
              <a:latin typeface="Footlight MT Light" panose="0204060206030A020304" pitchFamily="18" charset="0"/>
              <a:cs typeface="Arial" panose="020B060402020202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rPr>
              <a:t>M</a:t>
            </a: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rPr>
              <a:t>ember of Global Business School Network (GBSN)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ootlight MT Light" panose="0204060206030A020304" pitchFamily="18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844D29-CCA8-4B07-BDB6-68327DED9B97}"/>
              </a:ext>
            </a:extLst>
          </p:cNvPr>
          <p:cNvGrpSpPr/>
          <p:nvPr/>
        </p:nvGrpSpPr>
        <p:grpSpPr>
          <a:xfrm>
            <a:off x="5512905" y="777021"/>
            <a:ext cx="6679096" cy="3622490"/>
            <a:chOff x="-18692" y="552453"/>
            <a:chExt cx="6583687" cy="3901959"/>
          </a:xfrm>
        </p:grpSpPr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221411" y="2508072"/>
              <a:ext cx="2318673" cy="1946340"/>
            </a:xfrm>
            <a:custGeom>
              <a:avLst/>
              <a:gdLst>
                <a:gd name="T0" fmla="*/ 1391 w 1391"/>
                <a:gd name="T1" fmla="*/ 802 h 1167"/>
                <a:gd name="T2" fmla="*/ 1023 w 1391"/>
                <a:gd name="T3" fmla="*/ 1167 h 1167"/>
                <a:gd name="T4" fmla="*/ 1023 w 1391"/>
                <a:gd name="T5" fmla="*/ 1016 h 1167"/>
                <a:gd name="T6" fmla="*/ 990 w 1391"/>
                <a:gd name="T7" fmla="*/ 1017 h 1167"/>
                <a:gd name="T8" fmla="*/ 0 w 1391"/>
                <a:gd name="T9" fmla="*/ 27 h 1167"/>
                <a:gd name="T10" fmla="*/ 0 w 1391"/>
                <a:gd name="T11" fmla="*/ 0 h 1167"/>
                <a:gd name="T12" fmla="*/ 432 w 1391"/>
                <a:gd name="T13" fmla="*/ 0 h 1167"/>
                <a:gd name="T14" fmla="*/ 1020 w 1391"/>
                <a:gd name="T15" fmla="*/ 585 h 1167"/>
                <a:gd name="T16" fmla="*/ 1023 w 1391"/>
                <a:gd name="T17" fmla="*/ 585 h 1167"/>
                <a:gd name="T18" fmla="*/ 1023 w 1391"/>
                <a:gd name="T19" fmla="*/ 437 h 1167"/>
                <a:gd name="T20" fmla="*/ 1391 w 1391"/>
                <a:gd name="T21" fmla="*/ 802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1" h="1167">
                  <a:moveTo>
                    <a:pt x="1391" y="802"/>
                  </a:moveTo>
                  <a:cubicBezTo>
                    <a:pt x="1023" y="1167"/>
                    <a:pt x="1023" y="1167"/>
                    <a:pt x="1023" y="1167"/>
                  </a:cubicBezTo>
                  <a:cubicBezTo>
                    <a:pt x="1023" y="1016"/>
                    <a:pt x="1023" y="1016"/>
                    <a:pt x="1023" y="1016"/>
                  </a:cubicBezTo>
                  <a:cubicBezTo>
                    <a:pt x="1012" y="1016"/>
                    <a:pt x="1001" y="1017"/>
                    <a:pt x="990" y="1017"/>
                  </a:cubicBezTo>
                  <a:cubicBezTo>
                    <a:pt x="443" y="1017"/>
                    <a:pt x="0" y="573"/>
                    <a:pt x="0" y="27"/>
                  </a:cubicBezTo>
                  <a:cubicBezTo>
                    <a:pt x="0" y="18"/>
                    <a:pt x="0" y="9"/>
                    <a:pt x="0" y="0"/>
                  </a:cubicBezTo>
                  <a:cubicBezTo>
                    <a:pt x="432" y="0"/>
                    <a:pt x="432" y="0"/>
                    <a:pt x="432" y="0"/>
                  </a:cubicBezTo>
                  <a:cubicBezTo>
                    <a:pt x="434" y="323"/>
                    <a:pt x="696" y="585"/>
                    <a:pt x="1020" y="585"/>
                  </a:cubicBezTo>
                  <a:cubicBezTo>
                    <a:pt x="1021" y="585"/>
                    <a:pt x="1022" y="585"/>
                    <a:pt x="1023" y="585"/>
                  </a:cubicBezTo>
                  <a:cubicBezTo>
                    <a:pt x="1023" y="437"/>
                    <a:pt x="1023" y="437"/>
                    <a:pt x="1023" y="437"/>
                  </a:cubicBezTo>
                  <a:lnTo>
                    <a:pt x="1391" y="8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127000" dist="38100" dir="5400000" sx="102000" sy="102000" algn="ctr" rotWithShape="0">
                <a:prstClr val="black">
                  <a:alpha val="2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-18692" y="820393"/>
              <a:ext cx="1945180" cy="2319834"/>
            </a:xfrm>
            <a:custGeom>
              <a:avLst/>
              <a:gdLst>
                <a:gd name="T0" fmla="*/ 365 w 1167"/>
                <a:gd name="T1" fmla="*/ 1391 h 1391"/>
                <a:gd name="T2" fmla="*/ 0 w 1167"/>
                <a:gd name="T3" fmla="*/ 1023 h 1391"/>
                <a:gd name="T4" fmla="*/ 151 w 1167"/>
                <a:gd name="T5" fmla="*/ 1023 h 1391"/>
                <a:gd name="T6" fmla="*/ 150 w 1167"/>
                <a:gd name="T7" fmla="*/ 990 h 1391"/>
                <a:gd name="T8" fmla="*/ 1140 w 1167"/>
                <a:gd name="T9" fmla="*/ 0 h 1391"/>
                <a:gd name="T10" fmla="*/ 1167 w 1167"/>
                <a:gd name="T11" fmla="*/ 0 h 1391"/>
                <a:gd name="T12" fmla="*/ 1167 w 1167"/>
                <a:gd name="T13" fmla="*/ 432 h 1391"/>
                <a:gd name="T14" fmla="*/ 582 w 1167"/>
                <a:gd name="T15" fmla="*/ 1020 h 1391"/>
                <a:gd name="T16" fmla="*/ 582 w 1167"/>
                <a:gd name="T17" fmla="*/ 1023 h 1391"/>
                <a:gd name="T18" fmla="*/ 730 w 1167"/>
                <a:gd name="T19" fmla="*/ 1023 h 1391"/>
                <a:gd name="T20" fmla="*/ 365 w 1167"/>
                <a:gd name="T21" fmla="*/ 1391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7" h="1391">
                  <a:moveTo>
                    <a:pt x="365" y="1391"/>
                  </a:moveTo>
                  <a:cubicBezTo>
                    <a:pt x="0" y="1023"/>
                    <a:pt x="0" y="1023"/>
                    <a:pt x="0" y="1023"/>
                  </a:cubicBezTo>
                  <a:cubicBezTo>
                    <a:pt x="151" y="1023"/>
                    <a:pt x="151" y="1023"/>
                    <a:pt x="151" y="1023"/>
                  </a:cubicBezTo>
                  <a:cubicBezTo>
                    <a:pt x="150" y="1012"/>
                    <a:pt x="150" y="1001"/>
                    <a:pt x="150" y="990"/>
                  </a:cubicBezTo>
                  <a:cubicBezTo>
                    <a:pt x="150" y="443"/>
                    <a:pt x="593" y="0"/>
                    <a:pt x="1140" y="0"/>
                  </a:cubicBezTo>
                  <a:cubicBezTo>
                    <a:pt x="1149" y="0"/>
                    <a:pt x="1158" y="0"/>
                    <a:pt x="1167" y="0"/>
                  </a:cubicBezTo>
                  <a:cubicBezTo>
                    <a:pt x="1167" y="432"/>
                    <a:pt x="1167" y="432"/>
                    <a:pt x="1167" y="432"/>
                  </a:cubicBezTo>
                  <a:cubicBezTo>
                    <a:pt x="844" y="433"/>
                    <a:pt x="582" y="696"/>
                    <a:pt x="582" y="1020"/>
                  </a:cubicBezTo>
                  <a:cubicBezTo>
                    <a:pt x="582" y="1021"/>
                    <a:pt x="582" y="1022"/>
                    <a:pt x="582" y="1023"/>
                  </a:cubicBezTo>
                  <a:cubicBezTo>
                    <a:pt x="730" y="1023"/>
                    <a:pt x="730" y="1023"/>
                    <a:pt x="730" y="1023"/>
                  </a:cubicBezTo>
                  <a:lnTo>
                    <a:pt x="365" y="139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lumMod val="60000"/>
                    <a:lumOff val="40000"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blurRad="127000" dist="38100" dir="5400000" sx="102000" sy="102000" algn="ctr" rotWithShape="0">
                <a:prstClr val="black">
                  <a:alpha val="2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281575" y="552453"/>
              <a:ext cx="2318673" cy="1947501"/>
            </a:xfrm>
            <a:custGeom>
              <a:avLst/>
              <a:gdLst>
                <a:gd name="T0" fmla="*/ 0 w 1391"/>
                <a:gd name="T1" fmla="*/ 365 h 1167"/>
                <a:gd name="T2" fmla="*/ 368 w 1391"/>
                <a:gd name="T3" fmla="*/ 0 h 1167"/>
                <a:gd name="T4" fmla="*/ 368 w 1391"/>
                <a:gd name="T5" fmla="*/ 151 h 1167"/>
                <a:gd name="T6" fmla="*/ 401 w 1391"/>
                <a:gd name="T7" fmla="*/ 150 h 1167"/>
                <a:gd name="T8" fmla="*/ 1391 w 1391"/>
                <a:gd name="T9" fmla="*/ 1140 h 1167"/>
                <a:gd name="T10" fmla="*/ 1391 w 1391"/>
                <a:gd name="T11" fmla="*/ 1167 h 1167"/>
                <a:gd name="T12" fmla="*/ 959 w 1391"/>
                <a:gd name="T13" fmla="*/ 1167 h 1167"/>
                <a:gd name="T14" fmla="*/ 371 w 1391"/>
                <a:gd name="T15" fmla="*/ 582 h 1167"/>
                <a:gd name="T16" fmla="*/ 368 w 1391"/>
                <a:gd name="T17" fmla="*/ 582 h 1167"/>
                <a:gd name="T18" fmla="*/ 368 w 1391"/>
                <a:gd name="T19" fmla="*/ 730 h 1167"/>
                <a:gd name="T20" fmla="*/ 0 w 1391"/>
                <a:gd name="T21" fmla="*/ 365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1" h="1167">
                  <a:moveTo>
                    <a:pt x="0" y="365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68" y="151"/>
                    <a:pt x="368" y="151"/>
                    <a:pt x="368" y="151"/>
                  </a:cubicBezTo>
                  <a:cubicBezTo>
                    <a:pt x="379" y="150"/>
                    <a:pt x="390" y="150"/>
                    <a:pt x="401" y="150"/>
                  </a:cubicBezTo>
                  <a:cubicBezTo>
                    <a:pt x="948" y="150"/>
                    <a:pt x="1391" y="593"/>
                    <a:pt x="1391" y="1140"/>
                  </a:cubicBezTo>
                  <a:cubicBezTo>
                    <a:pt x="1391" y="1149"/>
                    <a:pt x="1391" y="1158"/>
                    <a:pt x="1391" y="1167"/>
                  </a:cubicBezTo>
                  <a:cubicBezTo>
                    <a:pt x="959" y="1167"/>
                    <a:pt x="959" y="1167"/>
                    <a:pt x="959" y="1167"/>
                  </a:cubicBezTo>
                  <a:cubicBezTo>
                    <a:pt x="957" y="844"/>
                    <a:pt x="695" y="582"/>
                    <a:pt x="371" y="582"/>
                  </a:cubicBezTo>
                  <a:cubicBezTo>
                    <a:pt x="370" y="582"/>
                    <a:pt x="369" y="582"/>
                    <a:pt x="368" y="582"/>
                  </a:cubicBezTo>
                  <a:cubicBezTo>
                    <a:pt x="368" y="730"/>
                    <a:pt x="368" y="730"/>
                    <a:pt x="368" y="730"/>
                  </a:cubicBezTo>
                  <a:lnTo>
                    <a:pt x="0" y="365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>
              <a:outerShdw blurRad="127000" dist="38100" dir="5400000" sx="102000" sy="102000" algn="ctr" rotWithShape="0">
                <a:prstClr val="black">
                  <a:alpha val="2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654916" y="1880556"/>
              <a:ext cx="1946340" cy="2319834"/>
            </a:xfrm>
            <a:custGeom>
              <a:avLst/>
              <a:gdLst>
                <a:gd name="T0" fmla="*/ 365 w 1167"/>
                <a:gd name="T1" fmla="*/ 0 h 1391"/>
                <a:gd name="T2" fmla="*/ 0 w 1167"/>
                <a:gd name="T3" fmla="*/ 368 h 1391"/>
                <a:gd name="T4" fmla="*/ 151 w 1167"/>
                <a:gd name="T5" fmla="*/ 368 h 1391"/>
                <a:gd name="T6" fmla="*/ 150 w 1167"/>
                <a:gd name="T7" fmla="*/ 401 h 1391"/>
                <a:gd name="T8" fmla="*/ 1140 w 1167"/>
                <a:gd name="T9" fmla="*/ 1391 h 1391"/>
                <a:gd name="T10" fmla="*/ 1167 w 1167"/>
                <a:gd name="T11" fmla="*/ 1391 h 1391"/>
                <a:gd name="T12" fmla="*/ 1167 w 1167"/>
                <a:gd name="T13" fmla="*/ 959 h 1391"/>
                <a:gd name="T14" fmla="*/ 582 w 1167"/>
                <a:gd name="T15" fmla="*/ 371 h 1391"/>
                <a:gd name="T16" fmla="*/ 582 w 1167"/>
                <a:gd name="T17" fmla="*/ 368 h 1391"/>
                <a:gd name="T18" fmla="*/ 730 w 1167"/>
                <a:gd name="T19" fmla="*/ 368 h 1391"/>
                <a:gd name="T20" fmla="*/ 365 w 1167"/>
                <a:gd name="T21" fmla="*/ 0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7" h="1391">
                  <a:moveTo>
                    <a:pt x="365" y="0"/>
                  </a:moveTo>
                  <a:cubicBezTo>
                    <a:pt x="0" y="368"/>
                    <a:pt x="0" y="368"/>
                    <a:pt x="0" y="368"/>
                  </a:cubicBezTo>
                  <a:cubicBezTo>
                    <a:pt x="151" y="368"/>
                    <a:pt x="151" y="368"/>
                    <a:pt x="151" y="368"/>
                  </a:cubicBezTo>
                  <a:cubicBezTo>
                    <a:pt x="150" y="379"/>
                    <a:pt x="150" y="390"/>
                    <a:pt x="150" y="401"/>
                  </a:cubicBezTo>
                  <a:cubicBezTo>
                    <a:pt x="150" y="948"/>
                    <a:pt x="593" y="1391"/>
                    <a:pt x="1140" y="1391"/>
                  </a:cubicBezTo>
                  <a:cubicBezTo>
                    <a:pt x="1149" y="1391"/>
                    <a:pt x="1158" y="1391"/>
                    <a:pt x="1167" y="1391"/>
                  </a:cubicBezTo>
                  <a:cubicBezTo>
                    <a:pt x="1167" y="959"/>
                    <a:pt x="1167" y="959"/>
                    <a:pt x="1167" y="959"/>
                  </a:cubicBezTo>
                  <a:cubicBezTo>
                    <a:pt x="844" y="957"/>
                    <a:pt x="582" y="695"/>
                    <a:pt x="582" y="371"/>
                  </a:cubicBezTo>
                  <a:cubicBezTo>
                    <a:pt x="582" y="370"/>
                    <a:pt x="582" y="369"/>
                    <a:pt x="582" y="368"/>
                  </a:cubicBezTo>
                  <a:cubicBezTo>
                    <a:pt x="730" y="368"/>
                    <a:pt x="730" y="368"/>
                    <a:pt x="730" y="368"/>
                  </a:cubicBezTo>
                  <a:lnTo>
                    <a:pt x="365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0800000" scaled="1"/>
            </a:gradFill>
            <a:ln w="9525">
              <a:noFill/>
              <a:round/>
              <a:headEnd/>
              <a:tailEnd/>
            </a:ln>
            <a:effectLst>
              <a:outerShdw blurRad="127000" dist="38100" dir="5400000" sx="102000" sy="102000" algn="ctr" rotWithShape="0">
                <a:prstClr val="black">
                  <a:alpha val="2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988820" y="2497632"/>
              <a:ext cx="2319834" cy="1946340"/>
            </a:xfrm>
            <a:custGeom>
              <a:avLst/>
              <a:gdLst>
                <a:gd name="T0" fmla="*/ 0 w 1391"/>
                <a:gd name="T1" fmla="*/ 802 h 1167"/>
                <a:gd name="T2" fmla="*/ 368 w 1391"/>
                <a:gd name="T3" fmla="*/ 1167 h 1167"/>
                <a:gd name="T4" fmla="*/ 368 w 1391"/>
                <a:gd name="T5" fmla="*/ 1016 h 1167"/>
                <a:gd name="T6" fmla="*/ 401 w 1391"/>
                <a:gd name="T7" fmla="*/ 1017 h 1167"/>
                <a:gd name="T8" fmla="*/ 1391 w 1391"/>
                <a:gd name="T9" fmla="*/ 27 h 1167"/>
                <a:gd name="T10" fmla="*/ 1391 w 1391"/>
                <a:gd name="T11" fmla="*/ 0 h 1167"/>
                <a:gd name="T12" fmla="*/ 959 w 1391"/>
                <a:gd name="T13" fmla="*/ 0 h 1167"/>
                <a:gd name="T14" fmla="*/ 371 w 1391"/>
                <a:gd name="T15" fmla="*/ 585 h 1167"/>
                <a:gd name="T16" fmla="*/ 368 w 1391"/>
                <a:gd name="T17" fmla="*/ 585 h 1167"/>
                <a:gd name="T18" fmla="*/ 368 w 1391"/>
                <a:gd name="T19" fmla="*/ 437 h 1167"/>
                <a:gd name="T20" fmla="*/ 0 w 1391"/>
                <a:gd name="T21" fmla="*/ 802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1" h="1167">
                  <a:moveTo>
                    <a:pt x="0" y="802"/>
                  </a:moveTo>
                  <a:cubicBezTo>
                    <a:pt x="368" y="1167"/>
                    <a:pt x="368" y="1167"/>
                    <a:pt x="368" y="1167"/>
                  </a:cubicBezTo>
                  <a:cubicBezTo>
                    <a:pt x="368" y="1016"/>
                    <a:pt x="368" y="1016"/>
                    <a:pt x="368" y="1016"/>
                  </a:cubicBezTo>
                  <a:cubicBezTo>
                    <a:pt x="379" y="1016"/>
                    <a:pt x="390" y="1017"/>
                    <a:pt x="401" y="1017"/>
                  </a:cubicBezTo>
                  <a:cubicBezTo>
                    <a:pt x="948" y="1017"/>
                    <a:pt x="1391" y="573"/>
                    <a:pt x="1391" y="27"/>
                  </a:cubicBezTo>
                  <a:cubicBezTo>
                    <a:pt x="1391" y="18"/>
                    <a:pt x="1391" y="9"/>
                    <a:pt x="1391" y="0"/>
                  </a:cubicBezTo>
                  <a:cubicBezTo>
                    <a:pt x="959" y="0"/>
                    <a:pt x="959" y="0"/>
                    <a:pt x="959" y="0"/>
                  </a:cubicBezTo>
                  <a:cubicBezTo>
                    <a:pt x="957" y="323"/>
                    <a:pt x="695" y="585"/>
                    <a:pt x="371" y="585"/>
                  </a:cubicBezTo>
                  <a:cubicBezTo>
                    <a:pt x="370" y="585"/>
                    <a:pt x="369" y="585"/>
                    <a:pt x="368" y="585"/>
                  </a:cubicBezTo>
                  <a:cubicBezTo>
                    <a:pt x="368" y="437"/>
                    <a:pt x="368" y="437"/>
                    <a:pt x="368" y="437"/>
                  </a:cubicBezTo>
                  <a:lnTo>
                    <a:pt x="0" y="8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schemeClr val="tx2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127000" dist="38100" dir="5400000" sx="102000" sy="102000" algn="ctr" rotWithShape="0">
                <a:prstClr val="black">
                  <a:alpha val="2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4618655" y="799515"/>
              <a:ext cx="1946340" cy="2320993"/>
            </a:xfrm>
            <a:custGeom>
              <a:avLst/>
              <a:gdLst>
                <a:gd name="T0" fmla="*/ 802 w 1167"/>
                <a:gd name="T1" fmla="*/ 1391 h 1391"/>
                <a:gd name="T2" fmla="*/ 1167 w 1167"/>
                <a:gd name="T3" fmla="*/ 1023 h 1391"/>
                <a:gd name="T4" fmla="*/ 1016 w 1167"/>
                <a:gd name="T5" fmla="*/ 1023 h 1391"/>
                <a:gd name="T6" fmla="*/ 1017 w 1167"/>
                <a:gd name="T7" fmla="*/ 990 h 1391"/>
                <a:gd name="T8" fmla="*/ 27 w 1167"/>
                <a:gd name="T9" fmla="*/ 0 h 1391"/>
                <a:gd name="T10" fmla="*/ 0 w 1167"/>
                <a:gd name="T11" fmla="*/ 0 h 1391"/>
                <a:gd name="T12" fmla="*/ 0 w 1167"/>
                <a:gd name="T13" fmla="*/ 432 h 1391"/>
                <a:gd name="T14" fmla="*/ 585 w 1167"/>
                <a:gd name="T15" fmla="*/ 1020 h 1391"/>
                <a:gd name="T16" fmla="*/ 585 w 1167"/>
                <a:gd name="T17" fmla="*/ 1023 h 1391"/>
                <a:gd name="T18" fmla="*/ 437 w 1167"/>
                <a:gd name="T19" fmla="*/ 1023 h 1391"/>
                <a:gd name="T20" fmla="*/ 802 w 1167"/>
                <a:gd name="T21" fmla="*/ 1391 h 1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7" h="1391">
                  <a:moveTo>
                    <a:pt x="802" y="1391"/>
                  </a:moveTo>
                  <a:cubicBezTo>
                    <a:pt x="1167" y="1023"/>
                    <a:pt x="1167" y="1023"/>
                    <a:pt x="1167" y="1023"/>
                  </a:cubicBezTo>
                  <a:cubicBezTo>
                    <a:pt x="1016" y="1023"/>
                    <a:pt x="1016" y="1023"/>
                    <a:pt x="1016" y="1023"/>
                  </a:cubicBezTo>
                  <a:cubicBezTo>
                    <a:pt x="1016" y="1012"/>
                    <a:pt x="1017" y="1001"/>
                    <a:pt x="1017" y="990"/>
                  </a:cubicBezTo>
                  <a:cubicBezTo>
                    <a:pt x="1017" y="443"/>
                    <a:pt x="573" y="0"/>
                    <a:pt x="27" y="0"/>
                  </a:cubicBezTo>
                  <a:cubicBezTo>
                    <a:pt x="18" y="0"/>
                    <a:pt x="9" y="0"/>
                    <a:pt x="0" y="0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323" y="433"/>
                    <a:pt x="585" y="696"/>
                    <a:pt x="585" y="1020"/>
                  </a:cubicBezTo>
                  <a:cubicBezTo>
                    <a:pt x="585" y="1021"/>
                    <a:pt x="585" y="1022"/>
                    <a:pt x="585" y="1023"/>
                  </a:cubicBezTo>
                  <a:cubicBezTo>
                    <a:pt x="437" y="1023"/>
                    <a:pt x="437" y="1023"/>
                    <a:pt x="437" y="1023"/>
                  </a:cubicBezTo>
                  <a:lnTo>
                    <a:pt x="802" y="139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60000"/>
                    <a:lumOff val="40000"/>
                  </a:schemeClr>
                </a:gs>
                <a:gs pos="100000">
                  <a:schemeClr val="bg2"/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127000" dist="38100" dir="5400000" sx="102000" sy="102000" algn="ctr" rotWithShape="0">
                <a:prstClr val="black">
                  <a:alpha val="2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 rot="18022000">
              <a:off x="297727" y="1781179"/>
              <a:ext cx="1267539" cy="34302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800000"/>
                </a:avLst>
              </a:prstTxWarp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ootlight MT Light" panose="0204060206030A020304" pitchFamily="18" charset="0"/>
                  <a:cs typeface="Arial" panose="020B0604020202020204" pitchFamily="34" charset="0"/>
                </a:rPr>
                <a:t>Partnership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 rot="1878074">
              <a:off x="1681209" y="1360956"/>
              <a:ext cx="1436352" cy="3304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800000"/>
                </a:avLst>
              </a:prstTxWarp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ootlight MT Light" panose="0204060206030A020304" pitchFamily="18" charset="0"/>
                  <a:cs typeface="Arial" panose="020B0604020202020204" pitchFamily="34" charset="0"/>
                </a:rPr>
                <a:t>Research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 rot="3362641">
              <a:off x="4854183" y="1701194"/>
              <a:ext cx="1358621" cy="3304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800000"/>
                </a:avLst>
              </a:prstTxWarp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ootlight MT Light" panose="0204060206030A020304" pitchFamily="18" charset="0"/>
                  <a:cs typeface="Arial" panose="020B0604020202020204" pitchFamily="34" charset="0"/>
                </a:rPr>
                <a:t>Purpose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 rot="12495736">
              <a:off x="754198" y="3335026"/>
              <a:ext cx="1358621" cy="330495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800000"/>
                </a:avLst>
              </a:prstTxWarp>
              <a:spAutoFit/>
            </a:bodyPr>
            <a:lstStyle/>
            <a:p>
              <a:pPr marL="0" marR="0" lvl="0" indent="0" algn="ct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ootlight MT Light" panose="0204060206030A020304" pitchFamily="18" charset="0"/>
                  <a:cs typeface="Arial" panose="020B0604020202020204" pitchFamily="34" charset="0"/>
                </a:rPr>
                <a:t>Dialogue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Footlight MT Light" panose="0204060206030A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5318EE-7763-415B-B947-163E2902652F}"/>
                </a:ext>
              </a:extLst>
            </p:cNvPr>
            <p:cNvSpPr/>
            <p:nvPr/>
          </p:nvSpPr>
          <p:spPr>
            <a:xfrm rot="19672568">
              <a:off x="4234240" y="2620217"/>
              <a:ext cx="1856578" cy="116921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ootlight MT Light" panose="0204060206030A020304" pitchFamily="18" charset="0"/>
                  <a:cs typeface="Arial" panose="020B0604020202020204" pitchFamily="34" charset="0"/>
                </a:rPr>
                <a:t>Values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C592005-D010-4020-B46B-822E983F99EB}"/>
                </a:ext>
              </a:extLst>
            </p:cNvPr>
            <p:cNvSpPr/>
            <p:nvPr/>
          </p:nvSpPr>
          <p:spPr>
            <a:xfrm rot="3389317">
              <a:off x="3098627" y="2392697"/>
              <a:ext cx="1856578" cy="116921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Footlight MT Light" panose="0204060206030A020304" pitchFamily="18" charset="0"/>
                  <a:cs typeface="Arial" panose="020B0604020202020204" pitchFamily="34" charset="0"/>
                </a:rPr>
                <a:t>Method</a:t>
              </a:r>
            </a:p>
          </p:txBody>
        </p:sp>
        <p:pic>
          <p:nvPicPr>
            <p:cNvPr id="172" name="Picture 2" descr="e-Varsity® L o g i n">
              <a:extLst>
                <a:ext uri="{FF2B5EF4-FFF2-40B4-BE49-F238E27FC236}">
                  <a16:creationId xmlns:a16="http://schemas.microsoft.com/office/drawing/2014/main" id="{DB6AF9F3-2DA7-412A-BE54-6A7D0EFE96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853" y="1866334"/>
              <a:ext cx="1263356" cy="1257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E1DCB4E-27D6-4FEF-ACD0-D9C83657D725}"/>
                </a:ext>
              </a:extLst>
            </p:cNvPr>
            <p:cNvGrpSpPr/>
            <p:nvPr/>
          </p:nvGrpSpPr>
          <p:grpSpPr>
            <a:xfrm>
              <a:off x="3967944" y="1860860"/>
              <a:ext cx="1263600" cy="1256400"/>
              <a:chOff x="2339111" y="2178546"/>
              <a:chExt cx="4756776" cy="4680000"/>
            </a:xfrm>
          </p:grpSpPr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83A44FF2-6371-4DF9-B793-9FA3973B8BCB}"/>
                  </a:ext>
                </a:extLst>
              </p:cNvPr>
              <p:cNvSpPr/>
              <p:nvPr/>
            </p:nvSpPr>
            <p:spPr>
              <a:xfrm>
                <a:off x="2415887" y="2178546"/>
                <a:ext cx="4680000" cy="468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Footlight MT Light" panose="0204060206030A020304" pitchFamily="18" charset="0"/>
                </a:endParaRPr>
              </a:p>
            </p:txBody>
          </p:sp>
          <p:pic>
            <p:nvPicPr>
              <p:cNvPr id="177" name="Picture 4">
                <a:extLst>
                  <a:ext uri="{FF2B5EF4-FFF2-40B4-BE49-F238E27FC236}">
                    <a16:creationId xmlns:a16="http://schemas.microsoft.com/office/drawing/2014/main" id="{48DEA5F8-F957-448E-9C07-FD38AA4B2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853" b="32989"/>
              <a:stretch/>
            </p:blipFill>
            <p:spPr bwMode="auto">
              <a:xfrm>
                <a:off x="2339111" y="3651297"/>
                <a:ext cx="4664178" cy="17113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97EE0E-245A-48E4-A609-A98DF704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982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2FC1AB-1696-4A58-80F8-BD4F7A591E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1535" y="1182130"/>
          <a:ext cx="4364037" cy="3372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F86410-FC62-4569-BCAB-CF7D9DC9DB3E}"/>
              </a:ext>
            </a:extLst>
          </p:cNvPr>
          <p:cNvSpPr txBox="1">
            <a:spLocks/>
          </p:cNvSpPr>
          <p:nvPr/>
        </p:nvSpPr>
        <p:spPr>
          <a:xfrm>
            <a:off x="6471138" y="1514475"/>
            <a:ext cx="4882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ootlight MT Light" panose="0204060206030A02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ootlight MT Light" panose="0204060206030A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ootlight MT Light" panose="0204060206030A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ootlight MT Light" panose="0204060206030A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ootlight MT Light" panose="0204060206030A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504C0E94-BF43-4A40-9060-F40BF3918607}"/>
              </a:ext>
            </a:extLst>
          </p:cNvPr>
          <p:cNvGraphicFramePr>
            <a:graphicFrameLocks/>
          </p:cNvGraphicFramePr>
          <p:nvPr/>
        </p:nvGraphicFramePr>
        <p:xfrm>
          <a:off x="435578" y="4091041"/>
          <a:ext cx="2250779" cy="2766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A0E3867-39BD-4D76-8CF7-B3F45E8B665E}"/>
              </a:ext>
            </a:extLst>
          </p:cNvPr>
          <p:cNvPicPr/>
          <p:nvPr/>
        </p:nvPicPr>
        <p:blipFill rotWithShape="1">
          <a:blip r:embed="rId13"/>
          <a:srcRect l="-1704" t="9275" r="3393" b="4716"/>
          <a:stretch/>
        </p:blipFill>
        <p:spPr bwMode="auto">
          <a:xfrm>
            <a:off x="6044466" y="2237170"/>
            <a:ext cx="5922247" cy="3937352"/>
          </a:xfrm>
          <a:prstGeom prst="rect">
            <a:avLst/>
          </a:prstGeom>
          <a:ln>
            <a:noFill/>
          </a:ln>
          <a:effectLst>
            <a:softEdge rad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83A315-2411-4700-92B2-33AE56602508}"/>
              </a:ext>
            </a:extLst>
          </p:cNvPr>
          <p:cNvSpPr txBox="1"/>
          <p:nvPr/>
        </p:nvSpPr>
        <p:spPr>
          <a:xfrm>
            <a:off x="6763823" y="1644990"/>
            <a:ext cx="3879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Footlight MT Light" panose="0204060206030A020304" pitchFamily="18" charset="0"/>
              </a:rPr>
              <a:t>Energy Management System </a:t>
            </a:r>
            <a:endParaRPr lang="en-IN" sz="2400" b="1" dirty="0">
              <a:latin typeface="Footlight MT Light" panose="0204060206030A020304" pitchFamily="18" charset="0"/>
            </a:endParaRP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7139E2D6-6EEB-4B6F-8288-34AB869CA065}"/>
              </a:ext>
            </a:extLst>
          </p:cNvPr>
          <p:cNvGraphicFramePr/>
          <p:nvPr/>
        </p:nvGraphicFramePr>
        <p:xfrm>
          <a:off x="2959618" y="4421341"/>
          <a:ext cx="1992084" cy="1753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C4104EB-464A-4BD1-B6C6-501DF9BFA3B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9486" t="35366" r="40318" b="32679"/>
          <a:stretch/>
        </p:blipFill>
        <p:spPr>
          <a:xfrm>
            <a:off x="610853" y="1826701"/>
            <a:ext cx="1822631" cy="1628533"/>
          </a:xfrm>
          <a:prstGeom prst="rect">
            <a:avLst/>
          </a:prstGeom>
        </p:spPr>
      </p:pic>
      <p:sp>
        <p:nvSpPr>
          <p:cNvPr id="10" name="AutoShape 2" descr="blob:https://web.whatsapp.com/66a49ac7-b783-4446-9e69-e5cc85d10992">
            <a:extLst>
              <a:ext uri="{FF2B5EF4-FFF2-40B4-BE49-F238E27FC236}">
                <a16:creationId xmlns:a16="http://schemas.microsoft.com/office/drawing/2014/main" id="{4DF0F2D4-F736-4524-8CE8-F0E2D4F9D2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2" name="AutoShape 4" descr="blob:https://web.whatsapp.com/c97d78e6-0e68-4f24-bc17-3444dc70e626">
            <a:extLst>
              <a:ext uri="{FF2B5EF4-FFF2-40B4-BE49-F238E27FC236}">
                <a16:creationId xmlns:a16="http://schemas.microsoft.com/office/drawing/2014/main" id="{C1E4D8E3-93A8-4BF7-866F-F1DD8A75F6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3" name="AutoShape 6" descr="blob:https://web.whatsapp.com/c97d78e6-0e68-4f24-bc17-3444dc70e626">
            <a:extLst>
              <a:ext uri="{FF2B5EF4-FFF2-40B4-BE49-F238E27FC236}">
                <a16:creationId xmlns:a16="http://schemas.microsoft.com/office/drawing/2014/main" id="{A80B4DD5-38CA-449A-BA1A-CF6DBEB0B5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4" name="AutoShape 8" descr="blob:https://web.whatsapp.com/c97d78e6-0e68-4f24-bc17-3444dc70e626">
            <a:extLst>
              <a:ext uri="{FF2B5EF4-FFF2-40B4-BE49-F238E27FC236}">
                <a16:creationId xmlns:a16="http://schemas.microsoft.com/office/drawing/2014/main" id="{4A540940-9873-40F1-A1AD-75CE5A634B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BDA1477-15A5-445D-BC60-070723E1A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67" y="474540"/>
            <a:ext cx="10515600" cy="117044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2700" b="1" dirty="0">
                <a:solidFill>
                  <a:schemeClr val="tx1"/>
                </a:solidFill>
                <a:latin typeface="Footlight MT Light" panose="0204060206030A020304" pitchFamily="18" charset="0"/>
              </a:rPr>
              <a:t> Campus as a learning lab:</a:t>
            </a:r>
            <a:br>
              <a:rPr lang="en-US" sz="2700" b="1" dirty="0">
                <a:solidFill>
                  <a:schemeClr val="tx1"/>
                </a:solidFill>
                <a:latin typeface="Footlight MT Light" panose="0204060206030A020304" pitchFamily="18" charset="0"/>
              </a:rPr>
            </a:br>
            <a:r>
              <a:rPr lang="en-US" sz="2700" b="1" dirty="0">
                <a:solidFill>
                  <a:schemeClr val="tx1"/>
                </a:solidFill>
                <a:latin typeface="Footlight MT Light" panose="0204060206030A020304" pitchFamily="18" charset="0"/>
              </a:rPr>
              <a:t> </a:t>
            </a:r>
            <a:r>
              <a:rPr lang="en-US" sz="2700" b="1" dirty="0" err="1">
                <a:solidFill>
                  <a:schemeClr val="tx1"/>
                </a:solidFill>
                <a:latin typeface="Footlight MT Light" panose="0204060206030A020304" pitchFamily="18" charset="0"/>
              </a:rPr>
              <a:t>Centres</a:t>
            </a:r>
            <a:r>
              <a:rPr lang="en-US" sz="2700" b="1" dirty="0">
                <a:solidFill>
                  <a:schemeClr val="tx1"/>
                </a:solidFill>
                <a:latin typeface="Footlight MT Light" panose="0204060206030A020304" pitchFamily="18" charset="0"/>
              </a:rPr>
              <a:t> on SDGs and other Initiatives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A48CDB-64D6-4DE6-8B8F-2B722C879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8722" y="6192113"/>
            <a:ext cx="4114800" cy="373684"/>
          </a:xfrm>
        </p:spPr>
        <p:txBody>
          <a:bodyPr/>
          <a:lstStyle/>
          <a:p>
            <a:r>
              <a:rPr lang="en-US"/>
              <a:t>Educa TED Standard Chartered GBS 2022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912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72C79-C6DB-F845-A3A4-0F8E884D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606" y="365125"/>
            <a:ext cx="4559032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Solar Water heating </a:t>
            </a:r>
            <a:r>
              <a:rPr lang="en-US" sz="4000" dirty="0">
                <a:solidFill>
                  <a:srgbClr val="7030A0"/>
                </a:solidFill>
              </a:rPr>
              <a:t>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A9697-4123-5E4C-BE03-B4666EF90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501" y="5592726"/>
            <a:ext cx="5858022" cy="1156726"/>
          </a:xfrm>
        </p:spPr>
        <p:txBody>
          <a:bodyPr>
            <a:normAutofit/>
          </a:bodyPr>
          <a:lstStyle/>
          <a:p>
            <a:r>
              <a:rPr lang="en-US" dirty="0"/>
              <a:t>All 9 hostel blocks</a:t>
            </a:r>
          </a:p>
          <a:p>
            <a:r>
              <a:rPr lang="en-US" dirty="0"/>
              <a:t>All 4 Faculty housing blocks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60026-98B6-9244-9821-4C0F259775B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90"/>
          <a:stretch/>
        </p:blipFill>
        <p:spPr bwMode="auto">
          <a:xfrm>
            <a:off x="5991151" y="1477345"/>
            <a:ext cx="6000750" cy="41696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A8E3DF-55D2-AE48-99F7-B2870FFB5FAE}"/>
              </a:ext>
            </a:extLst>
          </p:cNvPr>
          <p:cNvSpPr/>
          <p:nvPr/>
        </p:nvSpPr>
        <p:spPr>
          <a:xfrm>
            <a:off x="271463" y="300038"/>
            <a:ext cx="11687175" cy="624363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ootlight MT Light" panose="0204060206030A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6055DE0-9D72-4EA5-BC6C-F5CB474E1439}"/>
              </a:ext>
            </a:extLst>
          </p:cNvPr>
          <p:cNvSpPr txBox="1">
            <a:spLocks/>
          </p:cNvSpPr>
          <p:nvPr/>
        </p:nvSpPr>
        <p:spPr>
          <a:xfrm>
            <a:off x="200099" y="1477345"/>
            <a:ext cx="5184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Footlight MT Light" panose="0204060206030A02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Footlight MT Light" panose="0204060206030A02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Footlight MT Light" panose="0204060206030A02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ootlight MT Light" panose="0204060206030A02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Footlight MT Light" panose="0204060206030A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Converted all lighting fixtures to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LED</a:t>
            </a:r>
            <a:r>
              <a:rPr lang="en-US" dirty="0"/>
              <a:t> in 2015-16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Solar powered street lights </a:t>
            </a:r>
            <a:r>
              <a:rPr lang="en-US" dirty="0"/>
              <a:t>for most internal roads</a:t>
            </a:r>
          </a:p>
          <a:p>
            <a:r>
              <a:rPr lang="en-US" dirty="0"/>
              <a:t>Some areas having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motion sensor based lighting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(washrooms, corridors…)</a:t>
            </a:r>
          </a:p>
          <a:p>
            <a:r>
              <a:rPr lang="en-US" dirty="0"/>
              <a:t>All water heating systems are </a:t>
            </a:r>
            <a:r>
              <a:rPr lang="en-US" dirty="0">
                <a:solidFill>
                  <a:srgbClr val="00B050"/>
                </a:solidFill>
              </a:rPr>
              <a:t>solar heating systems</a:t>
            </a:r>
          </a:p>
          <a:p>
            <a:r>
              <a:rPr lang="en-US" dirty="0">
                <a:solidFill>
                  <a:srgbClr val="0070C0"/>
                </a:solidFill>
              </a:rPr>
              <a:t>Energy audits </a:t>
            </a:r>
            <a:r>
              <a:rPr lang="en-US" dirty="0"/>
              <a:t>are conducted in addition to the Energy Management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510EAC-9592-41B1-80C2-7D7305C6E01A}"/>
              </a:ext>
            </a:extLst>
          </p:cNvPr>
          <p:cNvSpPr txBox="1">
            <a:spLocks/>
          </p:cNvSpPr>
          <p:nvPr/>
        </p:nvSpPr>
        <p:spPr>
          <a:xfrm>
            <a:off x="271463" y="225910"/>
            <a:ext cx="62049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ootlight MT Light" panose="0204060206030A020304" pitchFamily="18" charset="0"/>
                <a:ea typeface="+mj-ea"/>
                <a:cs typeface="+mj-cs"/>
              </a:defRPr>
            </a:lvl1pPr>
          </a:lstStyle>
          <a:p>
            <a:endParaRPr lang="en-US" sz="4000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33EC75-B246-4771-9EAB-72D337FAFA9F}"/>
              </a:ext>
            </a:extLst>
          </p:cNvPr>
          <p:cNvSpPr/>
          <p:nvPr/>
        </p:nvSpPr>
        <p:spPr>
          <a:xfrm>
            <a:off x="233362" y="607573"/>
            <a:ext cx="62213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  <a:latin typeface="Footlight MT Light" panose="0204060206030A020304" pitchFamily="18" charset="0"/>
              </a:rPr>
              <a:t>Energy-</a:t>
            </a:r>
            <a:r>
              <a:rPr lang="en-US" sz="3600" dirty="0">
                <a:latin typeface="Footlight MT Light" panose="0204060206030A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Footlight MT Light" panose="0204060206030A020304" pitchFamily="18" charset="0"/>
              </a:rPr>
              <a:t>Conservation Measures</a:t>
            </a:r>
            <a:endParaRPr lang="en-IN" sz="3600" dirty="0">
              <a:latin typeface="Footlight MT Light" panose="0204060206030A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A32305-9288-4690-9E14-54604AF8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32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8933-3F62-CD44-99B1-CD4A6609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Solar Power </a:t>
            </a:r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E0AD-8F53-A841-B585-592F5CFBE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32" y="1825625"/>
            <a:ext cx="516255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675 Kw</a:t>
            </a:r>
            <a:r>
              <a:rPr lang="en-US" dirty="0"/>
              <a:t> project</a:t>
            </a:r>
          </a:p>
          <a:p>
            <a:r>
              <a:rPr lang="en-US" dirty="0"/>
              <a:t>Plan to increase capacity with increase in power demand</a:t>
            </a:r>
          </a:p>
          <a:p>
            <a:r>
              <a:rPr lang="en-US" dirty="0">
                <a:solidFill>
                  <a:srgbClr val="00B050"/>
                </a:solidFill>
              </a:rPr>
              <a:t>Significant reduction in our carbon footprint </a:t>
            </a:r>
            <a:r>
              <a:rPr lang="en-US" dirty="0"/>
              <a:t>&amp;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our power bills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EA5A4E5-DE8F-774E-B8A0-36140618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 t="13171" b="3616"/>
          <a:stretch/>
        </p:blipFill>
        <p:spPr>
          <a:xfrm>
            <a:off x="5500682" y="759960"/>
            <a:ext cx="6517147" cy="5887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FF193E-07DE-F542-9EDC-79779E9774A1}"/>
              </a:ext>
            </a:extLst>
          </p:cNvPr>
          <p:cNvSpPr/>
          <p:nvPr/>
        </p:nvSpPr>
        <p:spPr>
          <a:xfrm>
            <a:off x="271463" y="300038"/>
            <a:ext cx="11687175" cy="624363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Footlight MT Light" panose="0204060206030A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3AE27-06CF-4333-B2CA-35757135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11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3FD330-C035-F645-B38F-4B8756033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6" t="42050" r="11310" b="23175"/>
          <a:stretch/>
        </p:blipFill>
        <p:spPr>
          <a:xfrm>
            <a:off x="4479" y="283028"/>
            <a:ext cx="6178607" cy="2525483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DF00F0E8-00F6-824B-8BB7-5DCA690C2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/>
          <a:stretch/>
        </p:blipFill>
        <p:spPr>
          <a:xfrm>
            <a:off x="6183086" y="152403"/>
            <a:ext cx="6008914" cy="2731353"/>
          </a:xfr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42CB67A-C200-5A46-AD21-9FB6F382FD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29226" y="1924165"/>
            <a:ext cx="3494475" cy="6107038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A98677B-31E6-8A4F-923F-7C2E01B6E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8" y="2904562"/>
            <a:ext cx="3505267" cy="3820360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1D02C096-D161-F54F-AEBD-024C786FA8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" t="6869" r="5782" b="4766"/>
          <a:stretch/>
        </p:blipFill>
        <p:spPr>
          <a:xfrm>
            <a:off x="3352800" y="2503714"/>
            <a:ext cx="4629573" cy="267788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07AA5A4-5ECA-4EEC-BC64-1D4809E1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151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4464-05D1-4AB2-AECE-4763C366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E5D5-9525-4D86-9BE8-7C2FE5C4A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Sustainability </a:t>
            </a:r>
          </a:p>
          <a:p>
            <a:r>
              <a:rPr lang="en-US" dirty="0"/>
              <a:t>Thoughts on sustainability leadership- Some examples </a:t>
            </a:r>
          </a:p>
          <a:p>
            <a:r>
              <a:rPr lang="en-US" dirty="0"/>
              <a:t>What are Global Goals </a:t>
            </a:r>
          </a:p>
          <a:p>
            <a:r>
              <a:rPr lang="en-US" dirty="0"/>
              <a:t>How an institute can demonstrate sustainability leadership- My lived experience with GIM’s initiatives </a:t>
            </a:r>
          </a:p>
          <a:p>
            <a:r>
              <a:rPr lang="en-US" dirty="0"/>
              <a:t>Sustainability Leadership Pathways </a:t>
            </a:r>
          </a:p>
          <a:p>
            <a:r>
              <a:rPr lang="en-US" dirty="0"/>
              <a:t>Q &amp; A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12A3A-430E-4760-8996-1399B10D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971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72A8D-E4BB-A148-8742-5968B3B9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24" y="196057"/>
            <a:ext cx="5210175" cy="1494632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Rainwater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Harvesting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2ED20-5526-B941-955D-83F026D2781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" y="196056"/>
            <a:ext cx="5731510" cy="322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C2419F-AC25-AB43-A9F7-A6010705442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" y="3523297"/>
            <a:ext cx="5731510" cy="322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9A83A-134A-D14B-A6BC-AD46E339A06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007" y="1690688"/>
            <a:ext cx="3805555" cy="476726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489609-3A07-274D-B564-D7A29D17A051}"/>
              </a:ext>
            </a:extLst>
          </p:cNvPr>
          <p:cNvSpPr txBox="1"/>
          <p:nvPr/>
        </p:nvSpPr>
        <p:spPr>
          <a:xfrm>
            <a:off x="2552701" y="4589247"/>
            <a:ext cx="1151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ootlight MT Light" panose="0204060206030A020304" pitchFamily="18" charset="0"/>
              </a:rPr>
              <a:t>Rainwater</a:t>
            </a:r>
          </a:p>
          <a:p>
            <a:r>
              <a:rPr lang="en-US" dirty="0">
                <a:solidFill>
                  <a:schemeClr val="bg1"/>
                </a:solidFill>
                <a:latin typeface="Footlight MT Light" panose="0204060206030A020304" pitchFamily="18" charset="0"/>
              </a:rPr>
              <a:t>Collection</a:t>
            </a:r>
          </a:p>
          <a:p>
            <a:r>
              <a:rPr lang="en-US" dirty="0">
                <a:solidFill>
                  <a:schemeClr val="bg1"/>
                </a:solidFill>
                <a:latin typeface="Footlight MT Light" panose="0204060206030A020304" pitchFamily="18" charset="0"/>
              </a:rPr>
              <a:t>pond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C36E1-2421-2547-9289-F77D6327B677}"/>
              </a:ext>
            </a:extLst>
          </p:cNvPr>
          <p:cNvSpPr txBox="1"/>
          <p:nvPr/>
        </p:nvSpPr>
        <p:spPr>
          <a:xfrm>
            <a:off x="7311387" y="1719947"/>
            <a:ext cx="1051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ootlight MT Light" panose="0204060206030A020304" pitchFamily="18" charset="0"/>
              </a:rPr>
              <a:t>Filtration</a:t>
            </a:r>
          </a:p>
          <a:p>
            <a:r>
              <a:rPr lang="en-US" dirty="0">
                <a:solidFill>
                  <a:schemeClr val="bg1"/>
                </a:solidFill>
                <a:latin typeface="Footlight MT Light" panose="0204060206030A020304" pitchFamily="18" charset="0"/>
              </a:rPr>
              <a:t>plant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CE737-022B-4CBB-BB2E-180DB046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823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2C8A-51FF-D44D-963A-F502A4345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9" y="213360"/>
            <a:ext cx="6444341" cy="1325563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Water</a:t>
            </a:r>
            <a:r>
              <a:rPr lang="en-US" dirty="0"/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Conservation Efforts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CBE53-4877-C845-973F-7273AEE80F3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9" t="7385" r="12995"/>
          <a:stretch/>
        </p:blipFill>
        <p:spPr bwMode="auto">
          <a:xfrm>
            <a:off x="283030" y="1639027"/>
            <a:ext cx="3222171" cy="2448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B52576-F30B-664D-9FF1-93AFB883767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00"/>
          <a:stretch/>
        </p:blipFill>
        <p:spPr bwMode="auto">
          <a:xfrm>
            <a:off x="6904163" y="213360"/>
            <a:ext cx="5135426" cy="322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9017D-09D0-204F-8CC7-944CB772260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" r="12110"/>
          <a:stretch/>
        </p:blipFill>
        <p:spPr bwMode="auto">
          <a:xfrm>
            <a:off x="7539038" y="3131820"/>
            <a:ext cx="4789714" cy="3224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059AF-0B20-F246-BC5A-A363FCAE5093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b="8549"/>
          <a:stretch/>
        </p:blipFill>
        <p:spPr bwMode="auto">
          <a:xfrm>
            <a:off x="3505201" y="1367515"/>
            <a:ext cx="3837895" cy="444545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C17523-7311-6447-9D97-6D98C36821D8}"/>
              </a:ext>
            </a:extLst>
          </p:cNvPr>
          <p:cNvSpPr txBox="1"/>
          <p:nvPr/>
        </p:nvSpPr>
        <p:spPr>
          <a:xfrm>
            <a:off x="2286000" y="1690688"/>
            <a:ext cx="98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ootlight MT Light" panose="0204060206030A020304" pitchFamily="18" charset="0"/>
              </a:rPr>
              <a:t>Aerated </a:t>
            </a:r>
          </a:p>
          <a:p>
            <a:r>
              <a:rPr lang="en-US" dirty="0">
                <a:solidFill>
                  <a:schemeClr val="bg1"/>
                </a:solidFill>
                <a:latin typeface="Footlight MT Light" panose="0204060206030A020304" pitchFamily="18" charset="0"/>
              </a:rPr>
              <a:t>Faucets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F8D75-A81C-A345-86F8-AC307A08580B}"/>
              </a:ext>
            </a:extLst>
          </p:cNvPr>
          <p:cNvSpPr txBox="1"/>
          <p:nvPr/>
        </p:nvSpPr>
        <p:spPr>
          <a:xfrm>
            <a:off x="10372185" y="213360"/>
            <a:ext cx="108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ootlight MT Light" panose="0204060206030A020304" pitchFamily="18" charset="0"/>
              </a:rPr>
              <a:t>Drip</a:t>
            </a:r>
          </a:p>
          <a:p>
            <a:r>
              <a:rPr lang="en-US" dirty="0">
                <a:solidFill>
                  <a:schemeClr val="bg1"/>
                </a:solidFill>
                <a:latin typeface="Footlight MT Light" panose="0204060206030A020304" pitchFamily="18" charset="0"/>
              </a:rPr>
              <a:t>Irrigation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17FB8-6F7E-413E-8399-5D5F8B3CD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731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534F-B1D8-744D-83CE-7E5AE42DB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21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GIM- Then &amp; Now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6512F-A15D-BB46-9417-D07431916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00" t="34375" r="23003" b="8125"/>
          <a:stretch/>
        </p:blipFill>
        <p:spPr>
          <a:xfrm>
            <a:off x="14279" y="808631"/>
            <a:ext cx="8986838" cy="5948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0DC08-247F-BC4D-A5C9-C57041B4F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60" t="22708" r="20920" b="20833"/>
          <a:stretch/>
        </p:blipFill>
        <p:spPr>
          <a:xfrm>
            <a:off x="4329865" y="808631"/>
            <a:ext cx="7862135" cy="549215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3E8667-2ABB-497A-9196-1A73FFA6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555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3ADF-AF1D-1946-8EC3-FCB146B56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430"/>
            <a:ext cx="10515600" cy="590839"/>
          </a:xfrm>
        </p:spPr>
        <p:txBody>
          <a:bodyPr>
            <a:normAutofit fontScale="90000"/>
          </a:bodyPr>
          <a:lstStyle/>
          <a:p>
            <a:r>
              <a:rPr lang="en-US" dirty="0"/>
              <a:t>Social Sustainability - 10 years of Give Goa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C0F16-DCD5-D14E-A2D4-23A948AC9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A1A3B-A44F-5742-B761-88F03565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88" t="9697" r="28788"/>
          <a:stretch/>
        </p:blipFill>
        <p:spPr>
          <a:xfrm>
            <a:off x="9113258" y="2941621"/>
            <a:ext cx="2874935" cy="3824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6D9E91-31F8-F443-B3E2-F27BCDEC3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53" t="9066" r="28997"/>
          <a:stretch/>
        </p:blipFill>
        <p:spPr>
          <a:xfrm>
            <a:off x="7037494" y="2664868"/>
            <a:ext cx="2266077" cy="3084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37939-1BC6-A749-90A9-40EF4199BD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54" t="9398" r="29228"/>
          <a:stretch/>
        </p:blipFill>
        <p:spPr>
          <a:xfrm>
            <a:off x="4780480" y="2069004"/>
            <a:ext cx="2269767" cy="30661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2129EC-933C-EE4B-A2AB-744BFA5281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49" t="9231" r="29079"/>
          <a:stretch/>
        </p:blipFill>
        <p:spPr>
          <a:xfrm>
            <a:off x="2509353" y="1390249"/>
            <a:ext cx="2285881" cy="3075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A9572C-16FA-E04D-9B9F-79DFBA4B6B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645" t="8862" r="28931"/>
          <a:stretch/>
        </p:blipFill>
        <p:spPr>
          <a:xfrm>
            <a:off x="189952" y="891494"/>
            <a:ext cx="2283602" cy="306610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89284C-3896-45E2-AE91-964F604EB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9920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D4AFC-063E-4C58-9618-F1467715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F8418-EF9B-4956-9C1F-483FFFE76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300"/>
          <a:stretch/>
        </p:blipFill>
        <p:spPr>
          <a:xfrm>
            <a:off x="139046" y="689113"/>
            <a:ext cx="11214754" cy="50623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5B1B5B-F524-4394-8D14-70D40F80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128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F0420423-7441-4976-9253-3D55102D61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Please go to “Kahoot.it” and use this Pin shown </a:t>
            </a:r>
            <a:endParaRPr lang="en-IN" altLang="en-US" dirty="0"/>
          </a:p>
        </p:txBody>
      </p:sp>
      <p:pic>
        <p:nvPicPr>
          <p:cNvPr id="4099" name="Picture 2" descr="See the source image">
            <a:extLst>
              <a:ext uri="{FF2B5EF4-FFF2-40B4-BE49-F238E27FC236}">
                <a16:creationId xmlns:a16="http://schemas.microsoft.com/office/drawing/2014/main" id="{85339D9F-E828-4F75-B150-4D3D3AD702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 b="5125"/>
          <a:stretch>
            <a:fillRect/>
          </a:stretch>
        </p:blipFill>
        <p:spPr>
          <a:xfrm>
            <a:off x="1981200" y="1849438"/>
            <a:ext cx="8045450" cy="3962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1C1F49-400B-4BDF-A388-5EEFED05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4874492A-C782-49B4-9BC1-01DB65EEA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IN" altLang="en-US"/>
          </a:p>
        </p:txBody>
      </p:sp>
      <p:sp>
        <p:nvSpPr>
          <p:cNvPr id="5124" name="Content Placeholder 6">
            <a:extLst>
              <a:ext uri="{FF2B5EF4-FFF2-40B4-BE49-F238E27FC236}">
                <a16:creationId xmlns:a16="http://schemas.microsoft.com/office/drawing/2014/main" id="{31C09E28-12D9-4C9E-B1F6-BD75F05996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IN" altLang="en-US"/>
          </a:p>
        </p:txBody>
      </p:sp>
      <p:pic>
        <p:nvPicPr>
          <p:cNvPr id="5125" name="Picture 2" descr="See the source image">
            <a:extLst>
              <a:ext uri="{FF2B5EF4-FFF2-40B4-BE49-F238E27FC236}">
                <a16:creationId xmlns:a16="http://schemas.microsoft.com/office/drawing/2014/main" id="{7B8CBFBD-1B46-4990-8774-CA5BA9760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9" y="136526"/>
            <a:ext cx="8963025" cy="490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llout: Up Arrow 3">
            <a:extLst>
              <a:ext uri="{FF2B5EF4-FFF2-40B4-BE49-F238E27FC236}">
                <a16:creationId xmlns:a16="http://schemas.microsoft.com/office/drawing/2014/main" id="{ECFC5D60-25C1-47A0-B4F5-C46B54308EDB}"/>
              </a:ext>
            </a:extLst>
          </p:cNvPr>
          <p:cNvSpPr/>
          <p:nvPr/>
        </p:nvSpPr>
        <p:spPr>
          <a:xfrm>
            <a:off x="2705100" y="5027613"/>
            <a:ext cx="3124200" cy="1401762"/>
          </a:xfrm>
          <a:prstGeom prst="up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Questions and options (color codes) will appear on the shared screen </a:t>
            </a:r>
            <a:endParaRPr lang="en-IN" dirty="0"/>
          </a:p>
        </p:txBody>
      </p:sp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DBA76688-98CA-4D98-A221-98E9927CD2C0}"/>
              </a:ext>
            </a:extLst>
          </p:cNvPr>
          <p:cNvSpPr/>
          <p:nvPr/>
        </p:nvSpPr>
        <p:spPr>
          <a:xfrm>
            <a:off x="7269163" y="5027613"/>
            <a:ext cx="3124200" cy="1401762"/>
          </a:xfrm>
          <a:prstGeom prst="up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When you login, you will only be able to see the color codes </a:t>
            </a:r>
            <a:endParaRPr lang="en-IN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1B3AB-9B3D-4EC4-B753-BDC143459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928" y="0"/>
            <a:ext cx="10058400" cy="1371600"/>
          </a:xfrm>
        </p:spPr>
        <p:txBody>
          <a:bodyPr>
            <a:normAutofit/>
          </a:bodyPr>
          <a:lstStyle/>
          <a:p>
            <a:r>
              <a:rPr lang="en-US" sz="3600" b="1" dirty="0">
                <a:cs typeface="Museo Sans 500"/>
              </a:rPr>
              <a:t>Willful denial?</a:t>
            </a:r>
            <a:br>
              <a:rPr lang="en-US" sz="3600" b="1" dirty="0">
                <a:cs typeface="Museo Sans 500"/>
              </a:rPr>
            </a:br>
            <a:r>
              <a:rPr lang="en-US" sz="3600" b="1" dirty="0">
                <a:cs typeface="Museo Sans 500"/>
              </a:rPr>
              <a:t>What does this picture say to you?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8" y="1093788"/>
            <a:ext cx="11621813" cy="489654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2231B-6429-45C0-BB90-816C07CD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4396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4A0DE5-3DD8-4F95-8CB1-05E8390DCD9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071" y="3429000"/>
            <a:ext cx="3581566" cy="2387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C13726-39A5-4EE6-B80B-23131B976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287" y="693829"/>
            <a:ext cx="9975574" cy="456510"/>
          </a:xfrm>
        </p:spPr>
        <p:txBody>
          <a:bodyPr>
            <a:normAutofit fontScale="90000"/>
          </a:bodyPr>
          <a:lstStyle/>
          <a:p>
            <a:r>
              <a:rPr lang="en-US" dirty="0"/>
              <a:t>Sustainability leadership Pathway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24472-35D5-443E-A1EB-852B6149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DAF86E-6A55-4720-8AF8-2F0A369D7F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638056"/>
              </p:ext>
            </p:extLst>
          </p:nvPr>
        </p:nvGraphicFramePr>
        <p:xfrm>
          <a:off x="1223618" y="1242070"/>
          <a:ext cx="8808278" cy="4693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CB8392C-EDEF-456D-ABE2-395656CB57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82" y="1411899"/>
            <a:ext cx="2600196" cy="26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8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5222-B1CC-489B-933A-9D1E065EA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193" y="4657336"/>
            <a:ext cx="708973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Footlight MT Light" panose="0204060206030A020304" pitchFamily="18" charset="0"/>
              </a:rPr>
              <a:t>Let us together build circular and collaborative society </a:t>
            </a:r>
            <a:endParaRPr lang="en-IN" dirty="0">
              <a:latin typeface="Footlight MT Light" panose="0204060206030A020304" pitchFamily="18" charset="0"/>
            </a:endParaRPr>
          </a:p>
        </p:txBody>
      </p:sp>
      <p:pic>
        <p:nvPicPr>
          <p:cNvPr id="3074" name="Picture 2" descr="5 Reasons Why The Global Goals Are The Best Plan To Build Back ...">
            <a:extLst>
              <a:ext uri="{FF2B5EF4-FFF2-40B4-BE49-F238E27FC236}">
                <a16:creationId xmlns:a16="http://schemas.microsoft.com/office/drawing/2014/main" id="{029B22DB-178C-4C69-87C0-38B8D63A44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85" y="1462846"/>
            <a:ext cx="5396419" cy="323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C2368-631F-418E-A10E-815D696C61CE}"/>
              </a:ext>
            </a:extLst>
          </p:cNvPr>
          <p:cNvSpPr txBox="1"/>
          <p:nvPr/>
        </p:nvSpPr>
        <p:spPr>
          <a:xfrm>
            <a:off x="8706679" y="6150114"/>
            <a:ext cx="4625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Footlight MT Light" panose="0204060206030A020304" pitchFamily="18" charset="0"/>
              </a:rPr>
              <a:t>Email: </a:t>
            </a:r>
            <a:r>
              <a:rPr lang="en-US" sz="2000" dirty="0">
                <a:latin typeface="Footlight MT Light" panose="0204060206030A020304" pitchFamily="18" charset="0"/>
                <a:hlinkClick r:id="rId3"/>
              </a:rPr>
              <a:t>divyasinghal@gim.ac.in</a:t>
            </a:r>
            <a:endParaRPr lang="en-US" sz="2000" dirty="0">
              <a:latin typeface="Footlight MT Light" panose="0204060206030A020304" pitchFamily="18" charset="0"/>
            </a:endParaRPr>
          </a:p>
          <a:p>
            <a:r>
              <a:rPr lang="en-US" sz="2000" dirty="0">
                <a:latin typeface="Footlight MT Light" panose="0204060206030A020304" pitchFamily="18" charset="0"/>
              </a:rPr>
              <a:t>Twitter handle: @</a:t>
            </a:r>
            <a:r>
              <a:rPr lang="en-US" sz="2000" dirty="0" err="1">
                <a:latin typeface="Footlight MT Light" panose="0204060206030A020304" pitchFamily="18" charset="0"/>
              </a:rPr>
              <a:t>ajmerkidivya</a:t>
            </a:r>
            <a:endParaRPr lang="en-IN" sz="2000" dirty="0">
              <a:latin typeface="Footlight MT Light" panose="0204060206030A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9E3BB-5273-4118-9549-0B46C2387D89}"/>
              </a:ext>
            </a:extLst>
          </p:cNvPr>
          <p:cNvSpPr txBox="1"/>
          <p:nvPr/>
        </p:nvSpPr>
        <p:spPr>
          <a:xfrm>
            <a:off x="1877996" y="45105"/>
            <a:ext cx="70897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Footlight MT Light" panose="0204060206030A020304" pitchFamily="18" charset="0"/>
              </a:rPr>
              <a:t>Thank you </a:t>
            </a:r>
            <a:endParaRPr lang="en-IN" sz="7200" dirty="0">
              <a:latin typeface="Footlight MT Light" panose="0204060206030A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17184-5213-4849-9ADD-6941AA0B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96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5BD56-E5F1-4B7B-BBAF-D51F61E5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Sustainability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B1D9EB-94EC-4C72-A27E-3E2845255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364" y="1825625"/>
            <a:ext cx="5198971" cy="396421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6C371-0B5A-4C8D-B8B1-209AACB5F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DC2D4E-7D61-4FB5-924A-6E9EFD2F5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364" y="1892139"/>
            <a:ext cx="5198971" cy="3900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88FF48-EB5D-4D4F-B7DE-E0BECE378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364" y="1823124"/>
            <a:ext cx="5143500" cy="3964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34FF51-2356-4B01-87D2-79CDE6CFA8B9}"/>
              </a:ext>
            </a:extLst>
          </p:cNvPr>
          <p:cNvSpPr txBox="1"/>
          <p:nvPr/>
        </p:nvSpPr>
        <p:spPr>
          <a:xfrm>
            <a:off x="304800" y="6453809"/>
            <a:ext cx="3313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ootlight MT Light" panose="0204060206030A020304" pitchFamily="18" charset="0"/>
              </a:rPr>
              <a:t>All photos from the internet. For educational purpose only</a:t>
            </a:r>
            <a:endParaRPr lang="en-IN" sz="800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9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ABC7-894A-4A92-9D10-14787B637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790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“Sustainability encompasses three key interlocking aspects: environmental, social and economic”</a:t>
            </a:r>
            <a:br>
              <a:rPr lang="en-US" dirty="0"/>
            </a:br>
            <a:r>
              <a:rPr lang="en-US" dirty="0"/>
              <a:t>“Shared Well-Being on a Healthy Planet.”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A9A35F-E677-42E6-A111-21ED92CD9F03}"/>
              </a:ext>
            </a:extLst>
          </p:cNvPr>
          <p:cNvSpPr/>
          <p:nvPr/>
        </p:nvSpPr>
        <p:spPr>
          <a:xfrm>
            <a:off x="2852259" y="5830094"/>
            <a:ext cx="4393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Footlight MT Light" panose="0204060206030A020304" pitchFamily="18" charset="0"/>
              </a:rPr>
              <a:t>Triple Bottom Line: People, Planet and Profit </a:t>
            </a:r>
            <a:endParaRPr lang="en-IN" dirty="0">
              <a:latin typeface="Footlight MT Light" panose="0204060206030A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F8EA203-FF54-439A-A320-78BEE4989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912" y="2795467"/>
            <a:ext cx="5987488" cy="311888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488C6-5D90-41A9-9F8B-A8A153371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47586-9967-4784-9042-CF18327150A4}"/>
              </a:ext>
            </a:extLst>
          </p:cNvPr>
          <p:cNvSpPr txBox="1"/>
          <p:nvPr/>
        </p:nvSpPr>
        <p:spPr>
          <a:xfrm>
            <a:off x="10469217" y="6538912"/>
            <a:ext cx="17227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ootlight MT Light" panose="0204060206030A020304" pitchFamily="18" charset="0"/>
              </a:rPr>
              <a:t>Image for educational purpose </a:t>
            </a:r>
            <a:endParaRPr lang="en-IN" sz="800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057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8EA0-963E-4DD4-BB78-94FEE7079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5BA67F-4B92-4B4A-85D0-4EB5EC4C9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862" y="666922"/>
            <a:ext cx="6191078" cy="6191078"/>
          </a:xfrm>
          <a:prstGeom prst="rect">
            <a:avLst/>
          </a:prstGeom>
        </p:spPr>
      </p:pic>
      <p:pic>
        <p:nvPicPr>
          <p:cNvPr id="2052" name="Picture 4" descr="Sustainability - Acadian Plant Health | Crop Care Agricultural Products">
            <a:extLst>
              <a:ext uri="{FF2B5EF4-FFF2-40B4-BE49-F238E27FC236}">
                <a16:creationId xmlns:a16="http://schemas.microsoft.com/office/drawing/2014/main" id="{01FC8B1D-1B13-4E09-B41A-0032CC35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247" y="115956"/>
            <a:ext cx="6224247" cy="296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9B0D24-0422-4C2F-A950-3878E895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1CB0D3-B98C-4010-8051-8D8F1A6BEA56}"/>
              </a:ext>
            </a:extLst>
          </p:cNvPr>
          <p:cNvSpPr txBox="1"/>
          <p:nvPr/>
        </p:nvSpPr>
        <p:spPr>
          <a:xfrm>
            <a:off x="10429461" y="6538912"/>
            <a:ext cx="1762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Footlight MT Light" panose="0204060206030A020304" pitchFamily="18" charset="0"/>
              </a:rPr>
              <a:t>Image for educational purpose </a:t>
            </a:r>
            <a:endParaRPr lang="en-IN" sz="800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009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D5E23-AE49-4BB2-A49D-68C3BEF43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2527"/>
          </a:xfrm>
        </p:spPr>
        <p:txBody>
          <a:bodyPr>
            <a:normAutofit fontScale="90000"/>
          </a:bodyPr>
          <a:lstStyle/>
          <a:p>
            <a:r>
              <a:rPr lang="en-US" dirty="0"/>
              <a:t>Sustainability leadership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9DB94-86D2-4178-8920-E9EC65A6C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5051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Footlight MT Light" panose="0204060206030A020304" pitchFamily="18" charset="0"/>
              </a:rPr>
              <a:t> Role businesses and those who lead them play in shaping the sustainable future we need. </a:t>
            </a:r>
          </a:p>
          <a:p>
            <a:r>
              <a:rPr lang="en-US" sz="4000" dirty="0"/>
              <a:t>It is all about adopting a responsible approach</a:t>
            </a:r>
            <a:endParaRPr lang="en-IN" sz="4000" dirty="0">
              <a:latin typeface="Footlight MT Light" panose="0204060206030A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D1D1B1-411A-4A25-BE23-E32AEE2CD013}"/>
              </a:ext>
            </a:extLst>
          </p:cNvPr>
          <p:cNvSpPr/>
          <p:nvPr/>
        </p:nvSpPr>
        <p:spPr>
          <a:xfrm>
            <a:off x="2610678" y="38454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Footlight MT Light" panose="0204060206030A020304" pitchFamily="18" charset="0"/>
              </a:rPr>
              <a:t>“A sustainability leader is someone who inspires and supports action towards a better world.” </a:t>
            </a:r>
            <a:endParaRPr lang="en-IN" dirty="0">
              <a:latin typeface="Footlight MT Light" panose="0204060206030A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D88E6-05E1-4D5E-AD69-20FD1AEB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204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FE7D-E48A-4396-A2D0-1389254ED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Jaipur Rugs- Mr. N. K. Chaudhary 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DA2F5-35E6-4D11-8DDB-EDEFAA72A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182" y="1855305"/>
            <a:ext cx="7394820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9D3B3-42AF-4D31-AAB0-F5FEFCCF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FA0D58-9B3E-4B81-9EAD-67923DD2C2A8}"/>
              </a:ext>
            </a:extLst>
          </p:cNvPr>
          <p:cNvSpPr/>
          <p:nvPr/>
        </p:nvSpPr>
        <p:spPr>
          <a:xfrm>
            <a:off x="9024837" y="2413337"/>
            <a:ext cx="247805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Footlight MT Light" panose="0204060206030A020304" pitchFamily="18" charset="0"/>
              </a:rPr>
              <a:t>The Gandhi of the Carpet Industry</a:t>
            </a:r>
          </a:p>
          <a:p>
            <a:pPr algn="ctr"/>
            <a:endParaRPr lang="en-US" sz="2400" b="1" dirty="0">
              <a:latin typeface="Footlight MT Light" panose="0204060206030A020304" pitchFamily="18" charset="0"/>
            </a:endParaRPr>
          </a:p>
          <a:p>
            <a:pPr algn="ctr"/>
            <a:r>
              <a:rPr lang="en-US" sz="2400" b="1" dirty="0">
                <a:latin typeface="Footlight MT Light" panose="0204060206030A020304" pitchFamily="18" charset="0"/>
              </a:rPr>
              <a:t>A business model that treasures people and the environment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12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AD5D-F639-4C13-8578-58FC3E9D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Social Work and Research Centre (SWRC) - Barefoot College- Mr. Bunker Roy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8856C9-47ED-49C9-AD2B-BB229EF71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F26258-976B-4326-99BD-8ED5784CE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812" y="1750358"/>
            <a:ext cx="6551575" cy="43513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290012-CE38-45E0-B2B1-5980B89F2001}"/>
              </a:ext>
            </a:extLst>
          </p:cNvPr>
          <p:cNvSpPr/>
          <p:nvPr/>
        </p:nvSpPr>
        <p:spPr>
          <a:xfrm>
            <a:off x="8153400" y="2589000"/>
            <a:ext cx="266700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Footlight MT Light" panose="0204060206030A020304" pitchFamily="18" charset="0"/>
              </a:rPr>
              <a:t>Unique GWBSE (grandmother women barefoot solar engineers) </a:t>
            </a:r>
            <a:r>
              <a:rPr lang="en-US" sz="2800" b="1" dirty="0" err="1">
                <a:latin typeface="Footlight MT Light" panose="0204060206030A020304" pitchFamily="18" charset="0"/>
              </a:rPr>
              <a:t>programme</a:t>
            </a:r>
            <a:r>
              <a:rPr lang="en-US" sz="2800" b="1" dirty="0">
                <a:latin typeface="Footlight MT Light" panose="0204060206030A020304" pitchFamily="18" charset="0"/>
              </a:rPr>
              <a:t>. </a:t>
            </a:r>
            <a:endParaRPr lang="en-IN" sz="2800" b="1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869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B3607-3046-4440-B858-25589E77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765" y="500062"/>
            <a:ext cx="10515600" cy="1325563"/>
          </a:xfrm>
        </p:spPr>
        <p:txBody>
          <a:bodyPr/>
          <a:lstStyle/>
          <a:p>
            <a:r>
              <a:rPr lang="en-US" dirty="0"/>
              <a:t>Ms. Vani Murthy 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579C2-7B53-4541-B11C-8C0F7AC4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Educa TED Standard Chartered GBS 2022</a:t>
            </a:r>
            <a:endParaRPr lang="en-IN"/>
          </a:p>
        </p:txBody>
      </p:sp>
      <p:pic>
        <p:nvPicPr>
          <p:cNvPr id="2052" name="Picture 4" descr="Eco-warrior Vani Murthy shares 6 practical tips on being a ...">
            <a:extLst>
              <a:ext uri="{FF2B5EF4-FFF2-40B4-BE49-F238E27FC236}">
                <a16:creationId xmlns:a16="http://schemas.microsoft.com/office/drawing/2014/main" id="{281D77F9-17E1-4961-A52B-891E5ACF83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3" y="1825625"/>
            <a:ext cx="5545710" cy="369019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D1ED88-D435-4D0E-BC47-2BB0CA469FE0}"/>
              </a:ext>
            </a:extLst>
          </p:cNvPr>
          <p:cNvSpPr/>
          <p:nvPr/>
        </p:nvSpPr>
        <p:spPr>
          <a:xfrm>
            <a:off x="6675782" y="2370444"/>
            <a:ext cx="40187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Footlight MT Light" panose="0204060206030A020304" pitchFamily="18" charset="0"/>
              </a:rPr>
              <a:t>Sustainability Enthusiast : </a:t>
            </a:r>
          </a:p>
          <a:p>
            <a:r>
              <a:rPr lang="en-US" sz="2400" dirty="0">
                <a:latin typeface="Footlight MT Light" panose="0204060206030A020304" pitchFamily="18" charset="0"/>
              </a:rPr>
              <a:t>videos on composting tips and other zero-waste hacks such as bio enzymes and zero-waste recipes, Vani Murthy has become a household name.</a:t>
            </a:r>
            <a:endParaRPr lang="en-IN" sz="2400" dirty="0"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930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1171</Words>
  <Application>Microsoft Office PowerPoint</Application>
  <PresentationFormat>Widescreen</PresentationFormat>
  <Paragraphs>194</Paragraphs>
  <Slides>29</Slides>
  <Notes>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Everybody can be a sustainability leader </vt:lpstr>
      <vt:lpstr>Agenda</vt:lpstr>
      <vt:lpstr>Sustainability </vt:lpstr>
      <vt:lpstr>“Sustainability encompasses three key interlocking aspects: environmental, social and economic” “Shared Well-Being on a Healthy Planet.” </vt:lpstr>
      <vt:lpstr>PowerPoint Presentation</vt:lpstr>
      <vt:lpstr>Sustainability leadership</vt:lpstr>
      <vt:lpstr>Jaipur Rugs- Mr. N. K. Chaudhary </vt:lpstr>
      <vt:lpstr> Social Work and Research Centre (SWRC) - Barefoot College- Mr. Bunker Roy </vt:lpstr>
      <vt:lpstr>Ms. Vani Murthy </vt:lpstr>
      <vt:lpstr>PowerPoint Presentation</vt:lpstr>
      <vt:lpstr>SDGs- Global Goals- The idea of a better world  </vt:lpstr>
      <vt:lpstr>PowerPoint Presentation</vt:lpstr>
      <vt:lpstr>Structure of Goals, Targets and Indicators</vt:lpstr>
      <vt:lpstr>PowerPoint Presentation</vt:lpstr>
      <vt:lpstr>GIM as Sustainability Leader </vt:lpstr>
      <vt:lpstr> Campus as a learning lab:  Centres on SDGs and other Initiatives</vt:lpstr>
      <vt:lpstr>Solar Water heating systems</vt:lpstr>
      <vt:lpstr>Solar Power project</vt:lpstr>
      <vt:lpstr>PowerPoint Presentation</vt:lpstr>
      <vt:lpstr>Rainwater Harvesting</vt:lpstr>
      <vt:lpstr>Water Conservation Efforts</vt:lpstr>
      <vt:lpstr>GIM- Then &amp; Now</vt:lpstr>
      <vt:lpstr>Social Sustainability - 10 years of Give Goa</vt:lpstr>
      <vt:lpstr>PowerPoint Presentation</vt:lpstr>
      <vt:lpstr>Please go to “Kahoot.it” and use this Pin shown </vt:lpstr>
      <vt:lpstr>PowerPoint Presentation</vt:lpstr>
      <vt:lpstr>Willful denial? What does this picture say to you? </vt:lpstr>
      <vt:lpstr>Sustainability leadership Pathway </vt:lpstr>
      <vt:lpstr>Let us together build circular and collaborative society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Everybody can be a Sustainability leader</dc:title>
  <dc:creator>Divya Singhal</dc:creator>
  <cp:lastModifiedBy>Divya Singhal</cp:lastModifiedBy>
  <cp:revision>85</cp:revision>
  <dcterms:created xsi:type="dcterms:W3CDTF">2022-09-01T08:46:14Z</dcterms:created>
  <dcterms:modified xsi:type="dcterms:W3CDTF">2022-10-12T09:03:07Z</dcterms:modified>
</cp:coreProperties>
</file>